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367" r:id="rId3"/>
    <p:sldId id="368" r:id="rId4"/>
    <p:sldId id="373" r:id="rId5"/>
    <p:sldId id="369" r:id="rId6"/>
    <p:sldId id="370" r:id="rId7"/>
    <p:sldId id="372" r:id="rId8"/>
    <p:sldId id="371" r:id="rId10"/>
    <p:sldId id="374" r:id="rId11"/>
    <p:sldId id="375" r:id="rId12"/>
    <p:sldId id="376" r:id="rId13"/>
    <p:sldId id="377" r:id="rId14"/>
    <p:sldId id="378" r:id="rId15"/>
    <p:sldId id="379" r:id="rId16"/>
    <p:sldId id="381" r:id="rId17"/>
    <p:sldId id="382" r:id="rId18"/>
    <p:sldId id="383" r:id="rId19"/>
    <p:sldId id="384" r:id="rId20"/>
    <p:sldId id="385" r:id="rId21"/>
    <p:sldId id="256" r:id="rId22"/>
    <p:sldId id="257" r:id="rId23"/>
    <p:sldId id="258" r:id="rId24"/>
    <p:sldId id="259" r:id="rId25"/>
    <p:sldId id="260" r:id="rId26"/>
    <p:sldId id="263" r:id="rId27"/>
    <p:sldId id="261" r:id="rId28"/>
    <p:sldId id="307" r:id="rId29"/>
    <p:sldId id="308" r:id="rId30"/>
    <p:sldId id="309" r:id="rId31"/>
    <p:sldId id="330" r:id="rId32"/>
    <p:sldId id="331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86" r:id="rId45"/>
    <p:sldId id="287" r:id="rId46"/>
    <p:sldId id="288" r:id="rId47"/>
    <p:sldId id="289" r:id="rId48"/>
    <p:sldId id="290" r:id="rId49"/>
    <p:sldId id="265" r:id="rId50"/>
    <p:sldId id="291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</p:sldIdLst>
  <p:sldSz cx="12192000" cy="6858000"/>
  <p:notesSz cx="6858000" cy="9144000"/>
  <p:custDataLst>
    <p:tags r:id="rId6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9" Type="http://schemas.openxmlformats.org/officeDocument/2006/relationships/tags" Target="tags/tag191.xml"/><Relationship Id="rId68" Type="http://schemas.openxmlformats.org/officeDocument/2006/relationships/commentAuthors" Target="commentAuthors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01T20:57:18.324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image" Target="../media/image4.png"/><Relationship Id="rId5" Type="http://schemas.openxmlformats.org/officeDocument/2006/relationships/tags" Target="../tags/tag57.xml"/><Relationship Id="rId4" Type="http://schemas.openxmlformats.org/officeDocument/2006/relationships/image" Target="../media/image3.png"/><Relationship Id="rId3" Type="http://schemas.openxmlformats.org/officeDocument/2006/relationships/tags" Target="../tags/tag56.xml"/><Relationship Id="rId2" Type="http://schemas.openxmlformats.org/officeDocument/2006/relationships/image" Target="../media/image2.jpeg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image" Target="../media/image5.png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image" Target="../media/image5.png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2.jpeg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3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image" Target="../media/image3.png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0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3.png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2.jpeg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image" Target="../media/image3.png"/><Relationship Id="rId5" Type="http://schemas.openxmlformats.org/officeDocument/2006/relationships/tags" Target="../tags/tag105.xml"/><Relationship Id="rId4" Type="http://schemas.openxmlformats.org/officeDocument/2006/relationships/image" Target="../media/image6.png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3033095" y="2482260"/>
            <a:ext cx="6598904" cy="1089529"/>
          </a:xfrm>
        </p:spPr>
        <p:txBody>
          <a:bodyPr anchor="b">
            <a:normAutofit/>
          </a:bodyPr>
          <a:lstStyle>
            <a:lvl1pPr algn="dist">
              <a:defRPr sz="54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3033094" y="3605966"/>
            <a:ext cx="6598905" cy="53553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6BA53BB4-FCC6-4282-A71B-23812E68F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4E0206D-21FB-4EA8-BC66-26FBD14A1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033094" y="2482260"/>
            <a:ext cx="6598905" cy="1089529"/>
          </a:xfrm>
        </p:spPr>
        <p:txBody>
          <a:bodyPr anchor="b">
            <a:normAutofit/>
          </a:bodyPr>
          <a:lstStyle>
            <a:lvl1pPr algn="dist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BA53BB4-FCC6-4282-A71B-23812E68F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4E0206D-21FB-4EA8-BC66-26FBD14A15A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3033713" y="3602019"/>
            <a:ext cx="6597650" cy="55721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6" t="38333" r="36671" b="39722"/>
          <a:stretch>
            <a:fillRect/>
          </a:stretch>
        </p:blipFill>
        <p:spPr>
          <a:xfrm flipH="1">
            <a:off x="9584785" y="276225"/>
            <a:ext cx="2396079" cy="1590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/>
          <a:srcRect/>
          <a:stretch>
            <a:fillRect/>
          </a:stretch>
        </p:blipFill>
        <p:spPr>
          <a:xfrm rot="18465495" flipH="1">
            <a:off x="297809" y="4478076"/>
            <a:ext cx="2204730" cy="20101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447095">
            <a:off x="387335" y="4039830"/>
            <a:ext cx="2667000" cy="2717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 rot="1447095">
            <a:off x="9493234" y="3855269"/>
            <a:ext cx="2667000" cy="2717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6" t="38333" r="36671" b="39722"/>
          <a:stretch>
            <a:fillRect/>
          </a:stretch>
        </p:blipFill>
        <p:spPr>
          <a:xfrm flipH="1">
            <a:off x="9584785" y="276225"/>
            <a:ext cx="2396079" cy="1590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6" t="38333" r="36671" b="39722"/>
          <a:stretch>
            <a:fillRect/>
          </a:stretch>
        </p:blipFill>
        <p:spPr>
          <a:xfrm flipH="1">
            <a:off x="9584785" y="276225"/>
            <a:ext cx="2396079" cy="1590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6" t="38333" r="36671" b="39722"/>
          <a:stretch>
            <a:fillRect/>
          </a:stretch>
        </p:blipFill>
        <p:spPr>
          <a:xfrm flipH="1">
            <a:off x="9584785" y="276225"/>
            <a:ext cx="2396079" cy="15906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 rot="1447095">
            <a:off x="532306" y="3847973"/>
            <a:ext cx="2357034" cy="2401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6" t="38333" r="36671" b="39722"/>
          <a:stretch>
            <a:fillRect/>
          </a:stretch>
        </p:blipFill>
        <p:spPr>
          <a:xfrm flipH="1">
            <a:off x="8890000" y="385581"/>
            <a:ext cx="2872927" cy="19072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BA53BB4-FCC6-4282-A71B-23812E68F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4E0206D-21FB-4EA8-BC66-26FBD14A1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3001051" y="2683183"/>
            <a:ext cx="5780092" cy="904863"/>
          </a:xfrm>
        </p:spPr>
        <p:txBody>
          <a:bodyPr anchor="ctr">
            <a:normAutofit/>
          </a:bodyPr>
          <a:lstStyle>
            <a:lvl1pPr algn="dist">
              <a:defRPr sz="4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BA53BB4-FCC6-4282-A71B-23812E68F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4E0206D-21FB-4EA8-BC66-26FBD14A1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6BA53BB4-FCC6-4282-A71B-23812E68F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B4E0206D-21FB-4EA8-BC66-26FBD14A1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273682"/>
            <a:ext cx="10515600" cy="132556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67285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67285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6BA53BB4-FCC6-4282-A71B-23812E68F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4E0206D-21FB-4EA8-BC66-26FBD14A1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accen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6BA53BB4-FCC6-4282-A71B-23812E68F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B4E0206D-21FB-4EA8-BC66-26FBD14A1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07286" y="365125"/>
            <a:ext cx="846513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199" y="365125"/>
            <a:ext cx="959427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6BA53BB4-FCC6-4282-A71B-23812E68F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B4E0206D-21FB-4EA8-BC66-26FBD14A1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16.xml"/><Relationship Id="rId24" Type="http://schemas.openxmlformats.org/officeDocument/2006/relationships/tags" Target="../tags/tag115.xml"/><Relationship Id="rId23" Type="http://schemas.openxmlformats.org/officeDocument/2006/relationships/tags" Target="../tags/tag114.xml"/><Relationship Id="rId22" Type="http://schemas.openxmlformats.org/officeDocument/2006/relationships/tags" Target="../tags/tag113.xml"/><Relationship Id="rId21" Type="http://schemas.openxmlformats.org/officeDocument/2006/relationships/tags" Target="../tags/tag112.xml"/><Relationship Id="rId20" Type="http://schemas.openxmlformats.org/officeDocument/2006/relationships/tags" Target="../tags/tag11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7.jpe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A53BB4-FCC6-4282-A71B-23812E68FC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4E0206D-21FB-4EA8-BC66-26FBD14A15A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image" Target="file:///C:\Users\deng\AppData\Local\Temp\wps\INetCache\d7a6f83d028286143eeadd039be6fb30" TargetMode="External"/><Relationship Id="rId7" Type="http://schemas.openxmlformats.org/officeDocument/2006/relationships/image" Target="../media/image26.jpeg"/><Relationship Id="rId6" Type="http://schemas.openxmlformats.org/officeDocument/2006/relationships/image" Target="file:///C:\Users\deng\AppData\Local\Temp\wps\INetCache\5d80d283bba8a603ca3e16b2e0eacfe3" TargetMode="External"/><Relationship Id="rId5" Type="http://schemas.openxmlformats.org/officeDocument/2006/relationships/image" Target="../media/image25.jpeg"/><Relationship Id="rId4" Type="http://schemas.openxmlformats.org/officeDocument/2006/relationships/image" Target="file:///C:\Users\deng\AppData\Local\Temp\wps\INetCache\e26ade7e263d7b0a9ed06d9ca1b0a1dc" TargetMode="External"/><Relationship Id="rId3" Type="http://schemas.openxmlformats.org/officeDocument/2006/relationships/image" Target="../media/image24.jpeg"/><Relationship Id="rId2" Type="http://schemas.openxmlformats.org/officeDocument/2006/relationships/image" Target="file:///C:\Users\deng\AppData\Local\Temp\wps\INetCache\0d68ad11be51973ebca11fd44da6c0e9" TargetMode="Externa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image" Target="file:///C:\Users\deng\AppData\Local\Temp\wps\INetCache\e19e46803a8644727ab6655b6fd6429f" TargetMode="External"/><Relationship Id="rId7" Type="http://schemas.openxmlformats.org/officeDocument/2006/relationships/image" Target="../media/image30.jpeg"/><Relationship Id="rId6" Type="http://schemas.openxmlformats.org/officeDocument/2006/relationships/image" Target="file:///C:\Users\deng\AppData\Local\Temp\wps\INetCache\8bfe67882f5ed274bb5c0c1258a98d34" TargetMode="External"/><Relationship Id="rId5" Type="http://schemas.openxmlformats.org/officeDocument/2006/relationships/image" Target="../media/image29.jpeg"/><Relationship Id="rId4" Type="http://schemas.openxmlformats.org/officeDocument/2006/relationships/image" Target="file:///C:\Users\deng\AppData\Local\Temp\wps\INetCache\1efcc8ea2fbcc5a7d3730cd8f37f637a" TargetMode="External"/><Relationship Id="rId3" Type="http://schemas.openxmlformats.org/officeDocument/2006/relationships/image" Target="../media/image28.jpeg"/><Relationship Id="rId2" Type="http://schemas.openxmlformats.org/officeDocument/2006/relationships/image" Target="file:///C:\Users\deng\AppData\Local\Temp\wps\INetCache\a214ac0e35c5914d89fd89287324cfc6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9.xml"/><Relationship Id="rId3" Type="http://schemas.openxmlformats.org/officeDocument/2006/relationships/image" Target="file:///C:\Users\deng\AppData\Local\Temp\wps\INetCache\98ab3cc07e66dc524d7a88526e8059ac" TargetMode="Externa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image" Target="file:///C:\Users\deng\AppData\Local\Temp\wps\INetCache\59a7b7855b2ab862c54aa3b4e1f1239c" TargetMode="External"/><Relationship Id="rId7" Type="http://schemas.openxmlformats.org/officeDocument/2006/relationships/image" Target="../media/image35.jpeg"/><Relationship Id="rId6" Type="http://schemas.openxmlformats.org/officeDocument/2006/relationships/tags" Target="../tags/tag132.xml"/><Relationship Id="rId5" Type="http://schemas.openxmlformats.org/officeDocument/2006/relationships/image" Target="file:///C:\Users\deng\AppData\Local\Temp\wps\INetCache\c52d9bde87a52b22d9f3b989f76fa0ee" TargetMode="External"/><Relationship Id="rId4" Type="http://schemas.openxmlformats.org/officeDocument/2006/relationships/image" Target="../media/image34.jpeg"/><Relationship Id="rId3" Type="http://schemas.openxmlformats.org/officeDocument/2006/relationships/tags" Target="../tags/tag131.xml"/><Relationship Id="rId2" Type="http://schemas.openxmlformats.org/officeDocument/2006/relationships/image" Target="../media/image33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35.xml"/><Relationship Id="rId13" Type="http://schemas.openxmlformats.org/officeDocument/2006/relationships/image" Target="../media/image37.png"/><Relationship Id="rId12" Type="http://schemas.openxmlformats.org/officeDocument/2006/relationships/tags" Target="../tags/tag134.xml"/><Relationship Id="rId11" Type="http://schemas.openxmlformats.org/officeDocument/2006/relationships/image" Target="file:///C:\Users\deng\AppData\Local\Temp\wps\INetCache\ef5e34e18ae0e17ce65fb7d3fbda1058" TargetMode="External"/><Relationship Id="rId10" Type="http://schemas.openxmlformats.org/officeDocument/2006/relationships/image" Target="../media/image36.jpeg"/><Relationship Id="rId1" Type="http://schemas.openxmlformats.org/officeDocument/2006/relationships/tags" Target="../tags/tag13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39.png"/><Relationship Id="rId7" Type="http://schemas.openxmlformats.org/officeDocument/2006/relationships/image" Target="file:///C:\Users\deng\AppData\Local\Temp\wps\INetCache\ef0923926fa27220df8aa26338124001" TargetMode="External"/><Relationship Id="rId6" Type="http://schemas.openxmlformats.org/officeDocument/2006/relationships/image" Target="../media/image38.jpeg"/><Relationship Id="rId5" Type="http://schemas.openxmlformats.org/officeDocument/2006/relationships/image" Target="../media/image33.png"/><Relationship Id="rId4" Type="http://schemas.openxmlformats.org/officeDocument/2006/relationships/tags" Target="../tags/tag136.xml"/><Relationship Id="rId3" Type="http://schemas.openxmlformats.org/officeDocument/2006/relationships/image" Target="file:///C:\Users\deng\AppData\Local\Temp\wps\INetCache\5d80d283bba8a603ca3e16b2e0eacfe3" TargetMode="External"/><Relationship Id="rId2" Type="http://schemas.openxmlformats.org/officeDocument/2006/relationships/image" Target="../media/image25.jpe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37.xml"/><Relationship Id="rId10" Type="http://schemas.openxmlformats.org/officeDocument/2006/relationships/image" Target="../media/image41.pn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file:///C:\Users\deng\AppData\Local\Temp\wps\INetCache\ad27d6b49be3bcf9c3a8e0f1ccbf3515" TargetMode="External"/><Relationship Id="rId7" Type="http://schemas.openxmlformats.org/officeDocument/2006/relationships/image" Target="../media/image45.png"/><Relationship Id="rId6" Type="http://schemas.openxmlformats.org/officeDocument/2006/relationships/image" Target="file:///C:\Users\deng\AppData\Local\Temp\wps\INetCache\02a0c42ae1cd3e5e7f2203e95e957c5b" TargetMode="External"/><Relationship Id="rId5" Type="http://schemas.openxmlformats.org/officeDocument/2006/relationships/image" Target="../media/image44.jpeg"/><Relationship Id="rId4" Type="http://schemas.openxmlformats.org/officeDocument/2006/relationships/image" Target="file:///C:\Users\deng\AppData\Local\Temp\wps\INetCache\31c0366f84c68febeccb1f945c623ae1" TargetMode="External"/><Relationship Id="rId3" Type="http://schemas.openxmlformats.org/officeDocument/2006/relationships/image" Target="../media/image43.jpeg"/><Relationship Id="rId2" Type="http://schemas.openxmlformats.org/officeDocument/2006/relationships/image" Target="file:///C:\Users\deng\AppData\Local\Temp\wps\INetCache\579e2046599eaaaf257b1a25d783cba5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9.xml"/><Relationship Id="rId6" Type="http://schemas.openxmlformats.org/officeDocument/2006/relationships/image" Target="file:///C:\Users\deng\AppData\Local\Temp\wps\INetCache\ff4bb2be03a81f77243208a0d71289d2" TargetMode="External"/><Relationship Id="rId5" Type="http://schemas.openxmlformats.org/officeDocument/2006/relationships/image" Target="../media/image48.jpeg"/><Relationship Id="rId4" Type="http://schemas.openxmlformats.org/officeDocument/2006/relationships/image" Target="file:///C:\Users\deng\AppData\Local\Temp\wps\INetCache\992e072bba9b48f63c8383f5e9b81daf" TargetMode="External"/><Relationship Id="rId3" Type="http://schemas.openxmlformats.org/officeDocument/2006/relationships/image" Target="../media/image47.jpeg"/><Relationship Id="rId2" Type="http://schemas.openxmlformats.org/officeDocument/2006/relationships/image" Target="file:///C:\Users\deng\AppData\Local\Temp\wps\INetCache\121c2a64358900e22a4139a4038af564" TargetMode="External"/><Relationship Id="rId1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0.xml"/><Relationship Id="rId6" Type="http://schemas.openxmlformats.org/officeDocument/2006/relationships/image" Target="file:///C:\Users\deng\AppData\Local\Temp\wps\INetCache\0ce82be6ba1bd2f50fe452dcef64f5f3" TargetMode="External"/><Relationship Id="rId5" Type="http://schemas.openxmlformats.org/officeDocument/2006/relationships/image" Target="../media/image51.jpeg"/><Relationship Id="rId4" Type="http://schemas.openxmlformats.org/officeDocument/2006/relationships/image" Target="file:///C:\Users\deng\AppData\Local\Temp\wps\INetCache\549a4a7e98e1400593b19b8b6bc0c70e" TargetMode="External"/><Relationship Id="rId3" Type="http://schemas.openxmlformats.org/officeDocument/2006/relationships/image" Target="../media/image50.jpeg"/><Relationship Id="rId2" Type="http://schemas.openxmlformats.org/officeDocument/2006/relationships/image" Target="file:///C:\Users\deng\AppData\Local\Temp\wps\INetCache\048b584c1e9104c65f8c2292b4170761" TargetMode="External"/><Relationship Id="rId1" Type="http://schemas.openxmlformats.org/officeDocument/2006/relationships/image" Target="../media/image4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1.xml"/><Relationship Id="rId1" Type="http://schemas.openxmlformats.org/officeDocument/2006/relationships/image" Target="../media/image5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4" Type="http://schemas.openxmlformats.org/officeDocument/2006/relationships/image" Target="file:///C:\Users\deng\AppData\Local\Temp\wps\INetCache\511c8d9035b4a464ca9a2d47f9f41119" TargetMode="External"/><Relationship Id="rId3" Type="http://schemas.openxmlformats.org/officeDocument/2006/relationships/image" Target="../media/image54.jpeg"/><Relationship Id="rId2" Type="http://schemas.openxmlformats.org/officeDocument/2006/relationships/image" Target="file:///C:\Users\deng\AppData\Local\Temp\wps\INetCache\4304e5df7cea2ea7b0643896f5075f99" TargetMode="External"/><Relationship Id="rId1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6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tags" Target="../tags/tag145.xml"/><Relationship Id="rId2" Type="http://schemas.openxmlformats.org/officeDocument/2006/relationships/image" Target="../media/image55.jpeg"/><Relationship Id="rId1" Type="http://schemas.openxmlformats.org/officeDocument/2006/relationships/tags" Target="../tags/tag144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147.xml"/><Relationship Id="rId7" Type="http://schemas.openxmlformats.org/officeDocument/2006/relationships/image" Target="file:///C:\Users\deng\AppData\Local\Temp\wps\INetCache\cb5cb560d6e752ecef55e80a67ee7be7" TargetMode="External"/><Relationship Id="rId6" Type="http://schemas.openxmlformats.org/officeDocument/2006/relationships/image" Target="../media/image62.jpeg"/><Relationship Id="rId5" Type="http://schemas.openxmlformats.org/officeDocument/2006/relationships/image" Target="file:///C:\Users\deng\AppData\Local\Temp\wps\INetCache\1eb8d3e7110b19800dd5a8a8c7ece256" TargetMode="External"/><Relationship Id="rId4" Type="http://schemas.openxmlformats.org/officeDocument/2006/relationships/image" Target="../media/image61.jpeg"/><Relationship Id="rId3" Type="http://schemas.openxmlformats.org/officeDocument/2006/relationships/image" Target="file:///C:\Users\deng\AppData\Local\Temp\wps\INetCache\181e14e2504f56564e01937983a0ac39" TargetMode="Externa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8.xml"/><Relationship Id="rId6" Type="http://schemas.openxmlformats.org/officeDocument/2006/relationships/image" Target="../media/image66.png"/><Relationship Id="rId5" Type="http://schemas.openxmlformats.org/officeDocument/2006/relationships/image" Target="file:///C:\Users\deng\AppData\Local\Temp\wps\INetCache\3f03bc42c9e9300b6f31a95c26b95412" TargetMode="External"/><Relationship Id="rId4" Type="http://schemas.openxmlformats.org/officeDocument/2006/relationships/image" Target="../media/image65.jpeg"/><Relationship Id="rId3" Type="http://schemas.openxmlformats.org/officeDocument/2006/relationships/image" Target="file:///C:\Users\deng\AppData\Local\Temp\wps\INetCache\3fc24c05fbdde3505ac344fab804db32" TargetMode="External"/><Relationship Id="rId2" Type="http://schemas.openxmlformats.org/officeDocument/2006/relationships/image" Target="../media/image64.jpeg"/><Relationship Id="rId1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image" Target="file:///C:\Users\deng\AppData\Local\Temp\wps\INetCache\8ad287f0839b284e26e69e9851f3932d" TargetMode="External"/><Relationship Id="rId7" Type="http://schemas.openxmlformats.org/officeDocument/2006/relationships/image" Target="../media/image70.jpeg"/><Relationship Id="rId6" Type="http://schemas.openxmlformats.org/officeDocument/2006/relationships/image" Target="file:///C:\Users\deng\AppData\Local\Temp\wps\INetCache\cc65e435b9889cfc8c3503513d6d2b04" TargetMode="External"/><Relationship Id="rId5" Type="http://schemas.openxmlformats.org/officeDocument/2006/relationships/image" Target="../media/image69.jpeg"/><Relationship Id="rId4" Type="http://schemas.openxmlformats.org/officeDocument/2006/relationships/image" Target="file:///C:\Users\deng\AppData\Local\Temp\wps\INetCache\2fd293032b2ba1d99481bf0c2372afbf" TargetMode="External"/><Relationship Id="rId3" Type="http://schemas.openxmlformats.org/officeDocument/2006/relationships/image" Target="../media/image68.jpeg"/><Relationship Id="rId2" Type="http://schemas.openxmlformats.org/officeDocument/2006/relationships/image" Target="file:///C:\Users\deng\AppData\Local\Temp\wps\INetCache\07c90e95233fabd55cb30abd4c99a3c3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1.xml"/><Relationship Id="rId1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2.xml"/><Relationship Id="rId4" Type="http://schemas.openxmlformats.org/officeDocument/2006/relationships/slide" Target="slide42.xml"/><Relationship Id="rId3" Type="http://schemas.openxmlformats.org/officeDocument/2006/relationships/image" Target="file:///C:\Users\deng\AppData\Local\Temp\wps\INetCache\7124f760d27ed2763fc75dce726b492b" TargetMode="External"/><Relationship Id="rId2" Type="http://schemas.openxmlformats.org/officeDocument/2006/relationships/image" Target="../media/image73.jpeg"/><Relationship Id="rId1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3.xml"/><Relationship Id="rId4" Type="http://schemas.openxmlformats.org/officeDocument/2006/relationships/image" Target="file:///C:\Users\deng\AppData\Local\Temp\wps\INetCache\2f98213a51e735ecd485d7581e9ee10f" TargetMode="External"/><Relationship Id="rId3" Type="http://schemas.openxmlformats.org/officeDocument/2006/relationships/image" Target="../media/image75.jpeg"/><Relationship Id="rId2" Type="http://schemas.openxmlformats.org/officeDocument/2006/relationships/image" Target="file:///C:\Users\deng\AppData\Local\Temp\wps\INetCache\d03eaf8c7e57101a63187c633409fa79" TargetMode="External"/><Relationship Id="rId1" Type="http://schemas.openxmlformats.org/officeDocument/2006/relationships/image" Target="../media/image74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4.xml"/><Relationship Id="rId6" Type="http://schemas.openxmlformats.org/officeDocument/2006/relationships/image" Target="file:///C:\Users\deng\AppData\Local\Temp\wps\INetCache\1e6f1b97eabaad098927a003e2ba470d" TargetMode="External"/><Relationship Id="rId5" Type="http://schemas.openxmlformats.org/officeDocument/2006/relationships/image" Target="../media/image78.jpeg"/><Relationship Id="rId4" Type="http://schemas.openxmlformats.org/officeDocument/2006/relationships/image" Target="file:///C:\Users\deng\AppData\Local\Temp\wps\INetCache\859b7ac1fd3ff59e95048a0cf473ccd4" TargetMode="External"/><Relationship Id="rId3" Type="http://schemas.openxmlformats.org/officeDocument/2006/relationships/image" Target="../media/image77.jpeg"/><Relationship Id="rId2" Type="http://schemas.openxmlformats.org/officeDocument/2006/relationships/image" Target="file:///C:\Users\deng\AppData\Local\Temp\wps\INetCache\8b0ee50e511a0bf1ac88a389416c57d4" TargetMode="External"/><Relationship Id="rId1" Type="http://schemas.openxmlformats.org/officeDocument/2006/relationships/image" Target="../media/image7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9.xml"/><Relationship Id="rId2" Type="http://schemas.openxmlformats.org/officeDocument/2006/relationships/image" Target="file:///C:\Users\deng\AppData\Local\Temp\wps\INetCache\9c1b7bd984611d3670ac448efaf2cd14" TargetMode="External"/><Relationship Id="rId1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comments" Target="../comments/comment1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5.xml"/><Relationship Id="rId6" Type="http://schemas.openxmlformats.org/officeDocument/2006/relationships/image" Target="file:///C:\Users\deng\AppData\Local\Temp\wps\INetCache\589c7cdbda826675d957cd01e51ae1f9" TargetMode="External"/><Relationship Id="rId5" Type="http://schemas.openxmlformats.org/officeDocument/2006/relationships/image" Target="../media/image81.jpeg"/><Relationship Id="rId4" Type="http://schemas.openxmlformats.org/officeDocument/2006/relationships/image" Target="file:///C:\Users\deng\AppData\Local\Temp\wps\INetCache\95577fd0f71b3a1993f9a596b311730b" TargetMode="External"/><Relationship Id="rId3" Type="http://schemas.openxmlformats.org/officeDocument/2006/relationships/image" Target="../media/image80.jpeg"/><Relationship Id="rId2" Type="http://schemas.openxmlformats.org/officeDocument/2006/relationships/image" Target="file:///C:\Users\deng\AppData\Local\Temp\wps\INetCache\f281535eb407878c3028eab612cb3956" TargetMode="External"/><Relationship Id="rId1" Type="http://schemas.openxmlformats.org/officeDocument/2006/relationships/image" Target="../media/image79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6.xml"/><Relationship Id="rId5" Type="http://schemas.openxmlformats.org/officeDocument/2006/relationships/image" Target="../media/image84.png"/><Relationship Id="rId4" Type="http://schemas.openxmlformats.org/officeDocument/2006/relationships/image" Target="file:///C:\Users\deng\AppData\Local\Temp\wps\INetCache\a6eeb0aa7e04965dedaa4ddb2e7564ce" TargetMode="External"/><Relationship Id="rId3" Type="http://schemas.openxmlformats.org/officeDocument/2006/relationships/image" Target="../media/image83.jpeg"/><Relationship Id="rId2" Type="http://schemas.openxmlformats.org/officeDocument/2006/relationships/image" Target="file:///C:\Users\deng\AppData\Local\Temp\wps\INetCache\ab6c514e2bfd476fb278ee9a7096faf7" TargetMode="External"/><Relationship Id="rId1" Type="http://schemas.openxmlformats.org/officeDocument/2006/relationships/image" Target="../media/image8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9.jpeg"/><Relationship Id="rId8" Type="http://schemas.openxmlformats.org/officeDocument/2006/relationships/image" Target="file:///C:\Users\deng\AppData\Local\Temp\wps\INetCache\1a18e274a27d8fb5844cb062561c228d" TargetMode="External"/><Relationship Id="rId7" Type="http://schemas.openxmlformats.org/officeDocument/2006/relationships/image" Target="../media/image88.jpeg"/><Relationship Id="rId6" Type="http://schemas.openxmlformats.org/officeDocument/2006/relationships/image" Target="file:///C:\Users\deng\AppData\Local\Temp\wps\INetCache\94c9f6bd331e8e40125348d3c327ffb4" TargetMode="External"/><Relationship Id="rId5" Type="http://schemas.openxmlformats.org/officeDocument/2006/relationships/image" Target="../media/image87.jpeg"/><Relationship Id="rId4" Type="http://schemas.openxmlformats.org/officeDocument/2006/relationships/image" Target="file:///C:\Users\deng\AppData\Local\Temp\wps\INetCache\9864a7a1cf699c49ca4a86d72dcdc7e5" TargetMode="External"/><Relationship Id="rId3" Type="http://schemas.openxmlformats.org/officeDocument/2006/relationships/image" Target="../media/image86.jpeg"/><Relationship Id="rId2" Type="http://schemas.openxmlformats.org/officeDocument/2006/relationships/image" Target="file:///C:\Users\deng\AppData\Local\Temp\wps\INetCache\64b93b64151ee0de09b6898fc6f3d42d" TargetMode="Externa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57.xml"/><Relationship Id="rId10" Type="http://schemas.openxmlformats.org/officeDocument/2006/relationships/image" Target="file:///C:\Users\deng\AppData\Local\Temp\wps\INetCache\658b7296af8b452eb588b54a659591cc" TargetMode="External"/><Relationship Id="rId1" Type="http://schemas.openxmlformats.org/officeDocument/2006/relationships/image" Target="../media/image85.jpe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4.jpeg"/><Relationship Id="rId8" Type="http://schemas.openxmlformats.org/officeDocument/2006/relationships/image" Target="file:///C:\Users\deng\AppData\Local\Temp\wps\INetCache\009c136212f9aa599ca8f9bfda7d3079" TargetMode="External"/><Relationship Id="rId7" Type="http://schemas.openxmlformats.org/officeDocument/2006/relationships/image" Target="../media/image93.jpeg"/><Relationship Id="rId6" Type="http://schemas.openxmlformats.org/officeDocument/2006/relationships/image" Target="file:///C:\Users\deng\AppData\Local\Temp\wps\INetCache\7bc35afa6ea30a39a2fa3edd553f83bd" TargetMode="External"/><Relationship Id="rId5" Type="http://schemas.openxmlformats.org/officeDocument/2006/relationships/image" Target="../media/image92.jpeg"/><Relationship Id="rId4" Type="http://schemas.openxmlformats.org/officeDocument/2006/relationships/image" Target="file:///C:\Users\deng\AppData\Local\Temp\wps\INetCache\92f59e1386bd4275a503481d2549c9ab" TargetMode="External"/><Relationship Id="rId3" Type="http://schemas.openxmlformats.org/officeDocument/2006/relationships/image" Target="../media/image91.jpeg"/><Relationship Id="rId2" Type="http://schemas.openxmlformats.org/officeDocument/2006/relationships/image" Target="file:///C:\Users\deng\AppData\Local\Temp\wps\INetCache\b50467d31c68fb9e33d351f0e8b6fdff" TargetMode="Externa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58.xml"/><Relationship Id="rId12" Type="http://schemas.openxmlformats.org/officeDocument/2006/relationships/image" Target="file:///C:\Users\deng\AppData\Local\Temp\wps\INetCache\f6185e40c922a86d0c2c24c0e09f0383" TargetMode="External"/><Relationship Id="rId11" Type="http://schemas.openxmlformats.org/officeDocument/2006/relationships/image" Target="../media/image95.png"/><Relationship Id="rId10" Type="http://schemas.openxmlformats.org/officeDocument/2006/relationships/image" Target="file:///C:\Users\deng\AppData\Local\Temp\wps\INetCache\bffef99e1fb4e3e66d55b13b89563554" TargetMode="External"/><Relationship Id="rId1" Type="http://schemas.openxmlformats.org/officeDocument/2006/relationships/image" Target="../media/image90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9.xml"/><Relationship Id="rId4" Type="http://schemas.openxmlformats.org/officeDocument/2006/relationships/image" Target="file:///C:\Users\deng\AppData\Local\Temp\wps\INetCache\919f9cfbb96bb32960f9a6d1affce21e" TargetMode="External"/><Relationship Id="rId3" Type="http://schemas.openxmlformats.org/officeDocument/2006/relationships/image" Target="../media/image97.jpeg"/><Relationship Id="rId2" Type="http://schemas.openxmlformats.org/officeDocument/2006/relationships/image" Target="file:///C:\Users\deng\AppData\Local\Temp\wps\INetCache\8e36481ae6b926783109ae43ce9dd5a6" TargetMode="External"/><Relationship Id="rId1" Type="http://schemas.openxmlformats.org/officeDocument/2006/relationships/image" Target="../media/image96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image" Target="file:///C:\Users\deng\AppData\Local\Temp\wps\INetCache\e2574b06ddb910dcbeb6b09e9371abce" TargetMode="External"/><Relationship Id="rId7" Type="http://schemas.openxmlformats.org/officeDocument/2006/relationships/image" Target="../media/image101.jpeg"/><Relationship Id="rId6" Type="http://schemas.openxmlformats.org/officeDocument/2006/relationships/image" Target="file:///C:\Users\deng\AppData\Local\Temp\wps\INetCache\4d821d7ae0903ee2b4b20cbd5cc6eb28" TargetMode="External"/><Relationship Id="rId5" Type="http://schemas.openxmlformats.org/officeDocument/2006/relationships/image" Target="../media/image100.jpeg"/><Relationship Id="rId4" Type="http://schemas.openxmlformats.org/officeDocument/2006/relationships/image" Target="file:///C:\Users\deng\AppData\Local\Temp\wps\INetCache\c2bb1585515b3055421d15ab7165b807" TargetMode="External"/><Relationship Id="rId3" Type="http://schemas.openxmlformats.org/officeDocument/2006/relationships/image" Target="../media/image99.jpeg"/><Relationship Id="rId2" Type="http://schemas.openxmlformats.org/officeDocument/2006/relationships/image" Target="file:///C:\Users\deng\AppData\Local\Temp\wps\INetCache\66071fec6a20e81c271e4035ad3f8865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6.jpeg"/><Relationship Id="rId8" Type="http://schemas.openxmlformats.org/officeDocument/2006/relationships/image" Target="file:///C:\Users\deng\AppData\Local\Temp\wps\INetCache\2dbe3e4c64cd5dbbaa7c91e01f9fa635" TargetMode="External"/><Relationship Id="rId7" Type="http://schemas.openxmlformats.org/officeDocument/2006/relationships/image" Target="../media/image105.jpeg"/><Relationship Id="rId6" Type="http://schemas.openxmlformats.org/officeDocument/2006/relationships/image" Target="file:///C:\Users\deng\AppData\Local\Temp\wps\INetCache\799adaa9c17b7382f2f39e0a79baa721" TargetMode="External"/><Relationship Id="rId5" Type="http://schemas.openxmlformats.org/officeDocument/2006/relationships/image" Target="../media/image104.jpeg"/><Relationship Id="rId4" Type="http://schemas.openxmlformats.org/officeDocument/2006/relationships/image" Target="file:///C:\Users\deng\AppData\Local\Temp\wps\INetCache\d21b606e6fd21384051d73ba604de91b" TargetMode="External"/><Relationship Id="rId3" Type="http://schemas.openxmlformats.org/officeDocument/2006/relationships/image" Target="../media/image103.jpeg"/><Relationship Id="rId2" Type="http://schemas.openxmlformats.org/officeDocument/2006/relationships/image" Target="file:///C:\Users\deng\AppData\Local\Temp\wps\INetCache\6fc833f84d0e787555b2f1aa8817ff5a" TargetMode="Externa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61.xml"/><Relationship Id="rId12" Type="http://schemas.openxmlformats.org/officeDocument/2006/relationships/image" Target="file:///C:\Users\deng\AppData\Local\Temp\wps\INetCache\7fad4e6339c00726a8c92c79dc680c79" TargetMode="External"/><Relationship Id="rId11" Type="http://schemas.openxmlformats.org/officeDocument/2006/relationships/image" Target="../media/image107.jpeg"/><Relationship Id="rId10" Type="http://schemas.openxmlformats.org/officeDocument/2006/relationships/image" Target="file:///C:\Users\deng\AppData\Local\Temp\wps\INetCache\1032177d81e0a1ca18735c7fab02e939" TargetMode="External"/><Relationship Id="rId1" Type="http://schemas.openxmlformats.org/officeDocument/2006/relationships/image" Target="../media/image102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image" Target="file:///C:\Users\deng\AppData\Local\Temp\wps\INetCache\1e1a96761cd35213500e42de879bb16a" TargetMode="External"/><Relationship Id="rId7" Type="http://schemas.openxmlformats.org/officeDocument/2006/relationships/image" Target="../media/image111.jpeg"/><Relationship Id="rId6" Type="http://schemas.openxmlformats.org/officeDocument/2006/relationships/image" Target="file:///C:\Users\deng\AppData\Local\Temp\wps\INetCache\7a2cc88934bae3d92095e42be51a2c45" TargetMode="External"/><Relationship Id="rId5" Type="http://schemas.openxmlformats.org/officeDocument/2006/relationships/image" Target="../media/image110.jpeg"/><Relationship Id="rId4" Type="http://schemas.openxmlformats.org/officeDocument/2006/relationships/image" Target="file:///C:\Users\deng\AppData\Local\Temp\wps\INetCache\9388a76aae20f685e36b2147dbe41075" TargetMode="External"/><Relationship Id="rId3" Type="http://schemas.openxmlformats.org/officeDocument/2006/relationships/image" Target="../media/image109.jpeg"/><Relationship Id="rId2" Type="http://schemas.openxmlformats.org/officeDocument/2006/relationships/image" Target="file:///C:\Users\deng\AppData\Local\Temp\wps\INetCache\465230be320a9c4d4ed242128548fbb1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8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6.jpeg"/><Relationship Id="rId8" Type="http://schemas.openxmlformats.org/officeDocument/2006/relationships/image" Target="file:///C:\Users\deng\AppData\Local\Temp\wps\INetCache\1b6c7b79cc918559b50f204b851923be" TargetMode="External"/><Relationship Id="rId7" Type="http://schemas.openxmlformats.org/officeDocument/2006/relationships/image" Target="../media/image115.jpeg"/><Relationship Id="rId6" Type="http://schemas.openxmlformats.org/officeDocument/2006/relationships/image" Target="file:///C:\Users\deng\AppData\Local\Temp\wps\INetCache\0886397f14e0f7a43a488a4a8d105e27" TargetMode="External"/><Relationship Id="rId5" Type="http://schemas.openxmlformats.org/officeDocument/2006/relationships/image" Target="../media/image114.jpeg"/><Relationship Id="rId4" Type="http://schemas.openxmlformats.org/officeDocument/2006/relationships/image" Target="file:///C:\Users\deng\AppData\Local\Temp\wps\INetCache\98ffe65a24f5e2f514fafd0e8a2a7c22" TargetMode="External"/><Relationship Id="rId3" Type="http://schemas.openxmlformats.org/officeDocument/2006/relationships/image" Target="../media/image113.jpeg"/><Relationship Id="rId2" Type="http://schemas.openxmlformats.org/officeDocument/2006/relationships/image" Target="file:///C:\Users\deng\AppData\Local\Temp\wps\INetCache\9828aa82a3d6de6dab079afbb51ee735" TargetMode="Externa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63.xml"/><Relationship Id="rId10" Type="http://schemas.openxmlformats.org/officeDocument/2006/relationships/image" Target="file:///C:\Users\deng\AppData\Local\Temp\wps\INetCache\06af90a5b8d869f5e71d6172ef2fe1ee" TargetMode="External"/><Relationship Id="rId1" Type="http://schemas.openxmlformats.org/officeDocument/2006/relationships/image" Target="../media/image112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image" Target="file:///C:\Users\deng\AppData\Local\Temp\wps\INetCache\0fdebfc1b86f2168cba550740cdf2f5a" TargetMode="External"/><Relationship Id="rId7" Type="http://schemas.openxmlformats.org/officeDocument/2006/relationships/image" Target="../media/image120.jpeg"/><Relationship Id="rId6" Type="http://schemas.openxmlformats.org/officeDocument/2006/relationships/image" Target="file:///C:\Users\deng\AppData\Local\Temp\wps\INetCache\bc5b72ac7241008901b49cf646780d82" TargetMode="External"/><Relationship Id="rId5" Type="http://schemas.openxmlformats.org/officeDocument/2006/relationships/image" Target="../media/image119.jpeg"/><Relationship Id="rId4" Type="http://schemas.openxmlformats.org/officeDocument/2006/relationships/image" Target="file:///C:\Users\deng\AppData\Local\Temp\wps\INetCache\fba5b474a98534c964dc4117ce49fb46" TargetMode="External"/><Relationship Id="rId3" Type="http://schemas.openxmlformats.org/officeDocument/2006/relationships/image" Target="../media/image118.png"/><Relationship Id="rId2" Type="http://schemas.openxmlformats.org/officeDocument/2006/relationships/image" Target="file:///C:\Users\deng\AppData\Local\Temp\wps\INetCache\f2feb7ab0d35edaef27fdabb7d82665a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7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4" Type="http://schemas.openxmlformats.org/officeDocument/2006/relationships/image" Target="../media/image12.png"/><Relationship Id="rId3" Type="http://schemas.openxmlformats.org/officeDocument/2006/relationships/tags" Target="../tags/tag120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65.xml"/><Relationship Id="rId5" Type="http://schemas.openxmlformats.org/officeDocument/2006/relationships/image" Target="../media/image123.jpeg"/><Relationship Id="rId4" Type="http://schemas.openxmlformats.org/officeDocument/2006/relationships/image" Target="file:///C:\Users\deng\AppData\Local\Temp\wps\INetCache\84b7b1afe104b42c8042b47e3e82d49c" TargetMode="External"/><Relationship Id="rId3" Type="http://schemas.openxmlformats.org/officeDocument/2006/relationships/image" Target="../media/image122.jpeg"/><Relationship Id="rId2" Type="http://schemas.openxmlformats.org/officeDocument/2006/relationships/image" Target="file:///C:\Users\deng\AppData\Local\Temp\wps\INetCache\11c5676f8044315db38da5ecb64833e5" TargetMode="External"/><Relationship Id="rId1" Type="http://schemas.openxmlformats.org/officeDocument/2006/relationships/image" Target="../media/image121.jpe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6.xml"/><Relationship Id="rId4" Type="http://schemas.openxmlformats.org/officeDocument/2006/relationships/image" Target="file:///C:\Users\deng\AppData\Local\Temp\wps\INetCache\b8db3177d7bd464ce860f57d661440f0" TargetMode="External"/><Relationship Id="rId3" Type="http://schemas.openxmlformats.org/officeDocument/2006/relationships/image" Target="../media/image125.jpeg"/><Relationship Id="rId2" Type="http://schemas.openxmlformats.org/officeDocument/2006/relationships/image" Target="file:///C:\Users\deng\AppData\Local\Temp\wps\INetCache\852d9acd1ba10abeff8b230a649c7fe4" TargetMode="External"/><Relationship Id="rId1" Type="http://schemas.openxmlformats.org/officeDocument/2006/relationships/image" Target="../media/image12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image" Target="../media/image126.pn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image" Target="file:///C:\Users\deng\AppData\Local\Temp\wps\INetCache\e08984d666d8ba06ab92d1247e0ed2ec" TargetMode="External"/><Relationship Id="rId7" Type="http://schemas.openxmlformats.org/officeDocument/2006/relationships/image" Target="../media/image130.jpeg"/><Relationship Id="rId6" Type="http://schemas.openxmlformats.org/officeDocument/2006/relationships/image" Target="file:///C:\Users\deng\AppData\Local\Temp\wps\INetCache\d1186bc84341a09877990a75f4bd8d42" TargetMode="External"/><Relationship Id="rId5" Type="http://schemas.openxmlformats.org/officeDocument/2006/relationships/image" Target="../media/image129.jpeg"/><Relationship Id="rId4" Type="http://schemas.openxmlformats.org/officeDocument/2006/relationships/image" Target="file:///C:\Users\deng\AppData\Local\Temp\wps\INetCache\85891448ba19a8e6ca9dad4d621a3a54" TargetMode="External"/><Relationship Id="rId3" Type="http://schemas.openxmlformats.org/officeDocument/2006/relationships/image" Target="../media/image128.jpeg"/><Relationship Id="rId2" Type="http://schemas.openxmlformats.org/officeDocument/2006/relationships/image" Target="file:///C:\Users\deng\AppData\Local\Temp\wps\INetCache\35d320b8176967df507432101177d652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27.jpe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image" Target="file:///C:\Users\deng\AppData\Local\Temp\wps\INetCache\795440f11868849d18f2d6aee0bed3ab" TargetMode="External"/><Relationship Id="rId7" Type="http://schemas.openxmlformats.org/officeDocument/2006/relationships/image" Target="../media/image134.jpeg"/><Relationship Id="rId6" Type="http://schemas.openxmlformats.org/officeDocument/2006/relationships/image" Target="file:///C:\Users\deng\AppData\Local\Temp\wps\INetCache\07091ab009da9dfd7f995d21cef82176" TargetMode="External"/><Relationship Id="rId5" Type="http://schemas.openxmlformats.org/officeDocument/2006/relationships/image" Target="../media/image133.jpeg"/><Relationship Id="rId4" Type="http://schemas.openxmlformats.org/officeDocument/2006/relationships/image" Target="file:///C:\Users\deng\AppData\Local\Temp\wps\INetCache\242895d8b71654c3a4a42eb682ad4b1d" TargetMode="External"/><Relationship Id="rId3" Type="http://schemas.openxmlformats.org/officeDocument/2006/relationships/image" Target="../media/image132.jpeg"/><Relationship Id="rId2" Type="http://schemas.openxmlformats.org/officeDocument/2006/relationships/image" Target="file:///C:\Users\deng\AppData\Local\Temp\wps\INetCache\79f0c5fef0b2c1e1af514840ab477971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31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1.xml"/><Relationship Id="rId6" Type="http://schemas.openxmlformats.org/officeDocument/2006/relationships/image" Target="file:///C:\Users\deng\AppData\Local\Temp\wps\INetCache\c5d7a38aaaf41fc20d4e20be420844d3" TargetMode="External"/><Relationship Id="rId5" Type="http://schemas.openxmlformats.org/officeDocument/2006/relationships/image" Target="../media/image137.jpeg"/><Relationship Id="rId4" Type="http://schemas.openxmlformats.org/officeDocument/2006/relationships/image" Target="file:///C:\Users\deng\AppData\Local\Temp\wps\INetCache\98dd1b8f345d76f67193e3048da3ad75" TargetMode="External"/><Relationship Id="rId3" Type="http://schemas.openxmlformats.org/officeDocument/2006/relationships/image" Target="../media/image136.jpeg"/><Relationship Id="rId2" Type="http://schemas.openxmlformats.org/officeDocument/2006/relationships/image" Target="file:///C:\Users\deng\AppData\Local\Temp\wps\INetCache\367ef82f21641b48b10e7e56e6ce5a19" TargetMode="External"/><Relationship Id="rId1" Type="http://schemas.openxmlformats.org/officeDocument/2006/relationships/image" Target="../media/image13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image" Target="../media/image138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4.xml"/><Relationship Id="rId5" Type="http://schemas.openxmlformats.org/officeDocument/2006/relationships/image" Target="file:///C:\Users\deng\AppData\Local\Temp\wps\INetCache\c69cfa226305d1d62a38b5c1bf66412c" TargetMode="External"/><Relationship Id="rId4" Type="http://schemas.openxmlformats.org/officeDocument/2006/relationships/image" Target="../media/image140.jpeg"/><Relationship Id="rId3" Type="http://schemas.openxmlformats.org/officeDocument/2006/relationships/hyperlink" Target="&#19978;&#28023;1984-2020&#21464;&#21270;&#65288;37&#31186;&#65289;.MP4" TargetMode="External"/><Relationship Id="rId2" Type="http://schemas.openxmlformats.org/officeDocument/2006/relationships/image" Target="file:///C:\Users\deng\AppData\Local\Temp\wps\INetCache\33c0f163a93a98c51bc9cb81f6a1349d" TargetMode="External"/><Relationship Id="rId1" Type="http://schemas.openxmlformats.org/officeDocument/2006/relationships/image" Target="../media/image13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5.jpeg"/><Relationship Id="rId8" Type="http://schemas.openxmlformats.org/officeDocument/2006/relationships/image" Target="file:///C:\Users\deng\AppData\Local\Temp\wps\INetCache\0d358053b3ec966832f8d1c1b0f5eebc" TargetMode="External"/><Relationship Id="rId7" Type="http://schemas.openxmlformats.org/officeDocument/2006/relationships/image" Target="../media/image144.jpeg"/><Relationship Id="rId6" Type="http://schemas.openxmlformats.org/officeDocument/2006/relationships/image" Target="file:///C:\Users\deng\AppData\Local\Temp\wps\INetCache\601f195e94ab82b746245355b3737829" TargetMode="External"/><Relationship Id="rId5" Type="http://schemas.openxmlformats.org/officeDocument/2006/relationships/image" Target="../media/image143.jpeg"/><Relationship Id="rId4" Type="http://schemas.openxmlformats.org/officeDocument/2006/relationships/image" Target="file:///C:\Users\deng\AppData\Local\Temp\wps\INetCache\b9cbe8302fa79faf8f8cbd24c12786cb" TargetMode="External"/><Relationship Id="rId3" Type="http://schemas.openxmlformats.org/officeDocument/2006/relationships/image" Target="../media/image142.jpeg"/><Relationship Id="rId2" Type="http://schemas.openxmlformats.org/officeDocument/2006/relationships/image" Target="file:///C:\Users\deng\AppData\Local\Temp\wps\INetCache\dc81af0e8621014efd2ec642c8ab2b2f" TargetMode="Externa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75.xml"/><Relationship Id="rId10" Type="http://schemas.openxmlformats.org/officeDocument/2006/relationships/image" Target="file:///C:\Users\deng\AppData\Local\Temp\wps\INetCache\5d2f39a576a98a47da923cf0e6bdf35e" TargetMode="External"/><Relationship Id="rId1" Type="http://schemas.openxmlformats.org/officeDocument/2006/relationships/image" Target="../media/image141.jpe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6.xml"/><Relationship Id="rId4" Type="http://schemas.openxmlformats.org/officeDocument/2006/relationships/image" Target="file:///C:\Users\deng\AppData\Local\Temp\wps\INetCache\e87b77dd61531b071521b205f7b91703" TargetMode="External"/><Relationship Id="rId3" Type="http://schemas.openxmlformats.org/officeDocument/2006/relationships/image" Target="../media/image147.jpeg"/><Relationship Id="rId2" Type="http://schemas.openxmlformats.org/officeDocument/2006/relationships/image" Target="file:///C:\Users\deng\AppData\Local\Temp\wps\INetCache\852a460820f9daf6280919df4c08641e" TargetMode="External"/><Relationship Id="rId1" Type="http://schemas.openxmlformats.org/officeDocument/2006/relationships/image" Target="../media/image146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image" Target="file:///C:\Users\deng\AppData\Local\Temp\wps\INetCache\24cf0f4c4cab507909916f500a26ca73" TargetMode="External"/><Relationship Id="rId7" Type="http://schemas.openxmlformats.org/officeDocument/2006/relationships/image" Target="../media/image151.jpeg"/><Relationship Id="rId6" Type="http://schemas.openxmlformats.org/officeDocument/2006/relationships/image" Target="file:///C:\Users\deng\AppData\Local\Temp\wps\INetCache\f94e8fc5a4a5f545bdd75bc2a64d6d13" TargetMode="External"/><Relationship Id="rId5" Type="http://schemas.openxmlformats.org/officeDocument/2006/relationships/image" Target="../media/image150.jpeg"/><Relationship Id="rId4" Type="http://schemas.openxmlformats.org/officeDocument/2006/relationships/image" Target="file:///C:\Users\deng\AppData\Local\Temp\wps\INetCache\e575dccdf3832f39f45afc1089bac922" TargetMode="External"/><Relationship Id="rId3" Type="http://schemas.openxmlformats.org/officeDocument/2006/relationships/image" Target="../media/image149.jpeg"/><Relationship Id="rId2" Type="http://schemas.openxmlformats.org/officeDocument/2006/relationships/image" Target="file:///C:\Users\deng\AppData\Local\Temp\wps\INetCache\40675cf362d72b6667700d1d9b981c54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8.jpe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tags" Target="../tags/tag178.xml"/><Relationship Id="rId8" Type="http://schemas.openxmlformats.org/officeDocument/2006/relationships/image" Target="file:///C:\Users\deng\AppData\Local\Temp\wps\INetCache\047d0c62bd1b7f19722808da772cf2ec" TargetMode="External"/><Relationship Id="rId7" Type="http://schemas.openxmlformats.org/officeDocument/2006/relationships/image" Target="../media/image155.jpeg"/><Relationship Id="rId6" Type="http://schemas.openxmlformats.org/officeDocument/2006/relationships/image" Target="file:///C:\Users\deng\AppData\Local\Temp\wps\INetCache\26c1c71f551be287b490ff4814b6e2df" TargetMode="External"/><Relationship Id="rId5" Type="http://schemas.openxmlformats.org/officeDocument/2006/relationships/image" Target="../media/image154.jpeg"/><Relationship Id="rId4" Type="http://schemas.openxmlformats.org/officeDocument/2006/relationships/image" Target="file:///C:\Users\deng\AppData\Local\Temp\wps\INetCache\92fb8497d8b0c3a028b4957f9d20429f" TargetMode="External"/><Relationship Id="rId3" Type="http://schemas.openxmlformats.org/officeDocument/2006/relationships/image" Target="../media/image153.jpeg"/><Relationship Id="rId2" Type="http://schemas.openxmlformats.org/officeDocument/2006/relationships/image" Target="file:///C:\Users\deng\AppData\Local\Temp\wps\INetCache\611342700570b2fc739b418231056663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2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9.xml"/><Relationship Id="rId6" Type="http://schemas.openxmlformats.org/officeDocument/2006/relationships/image" Target="file:///C:\Users\deng\AppData\Local\Temp\wps\INetCache\b33f35c820ac857c245a8699e225a768" TargetMode="External"/><Relationship Id="rId5" Type="http://schemas.openxmlformats.org/officeDocument/2006/relationships/image" Target="../media/image158.jpeg"/><Relationship Id="rId4" Type="http://schemas.openxmlformats.org/officeDocument/2006/relationships/image" Target="file:///C:\Users\deng\AppData\Local\Temp\wps\INetCache\fb7f9da93d39920a3a04238b7c4f50f5" TargetMode="External"/><Relationship Id="rId3" Type="http://schemas.openxmlformats.org/officeDocument/2006/relationships/image" Target="../media/image157.jpeg"/><Relationship Id="rId2" Type="http://schemas.openxmlformats.org/officeDocument/2006/relationships/image" Target="file:///C:\Users\deng\AppData\Local\Temp\wps\INetCache\2ff787a7b30d40e9a26c286fa4773a19" TargetMode="External"/><Relationship Id="rId1" Type="http://schemas.openxmlformats.org/officeDocument/2006/relationships/image" Target="../media/image156.jpe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file:///C:\Users\deng\AppData\Local\Temp\wps\INetCache\f929a1403ff1eb2a258a29658e3d7d4e" TargetMode="External"/><Relationship Id="rId7" Type="http://schemas.openxmlformats.org/officeDocument/2006/relationships/image" Target="../media/image162.jpeg"/><Relationship Id="rId6" Type="http://schemas.openxmlformats.org/officeDocument/2006/relationships/image" Target="file:///C:\Users\deng\AppData\Local\Temp\wps\INetCache\a5c1cbdcaca0f19a5d9b1c3c74ec892f" TargetMode="External"/><Relationship Id="rId5" Type="http://schemas.openxmlformats.org/officeDocument/2006/relationships/image" Target="../media/image161.jpeg"/><Relationship Id="rId4" Type="http://schemas.openxmlformats.org/officeDocument/2006/relationships/image" Target="file:///C:\Users\deng\AppData\Local\Temp\wps\INetCache\b7eab1c4ea6a5133d9a1c7f73e2191dd" TargetMode="External"/><Relationship Id="rId3" Type="http://schemas.openxmlformats.org/officeDocument/2006/relationships/image" Target="../media/image160.jpeg"/><Relationship Id="rId2" Type="http://schemas.openxmlformats.org/officeDocument/2006/relationships/image" Target="file:///C:\Users\deng\AppData\Local\Temp\wps\INetCache\b7e7ff4746c02af66abb12cd0a9c6023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59.jpeg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1.xml"/><Relationship Id="rId4" Type="http://schemas.openxmlformats.org/officeDocument/2006/relationships/image" Target="file:///C:\Users\deng\AppData\Local\Temp\wps\INetCache\00848f237f51b91eec84246506d69df0" TargetMode="External"/><Relationship Id="rId3" Type="http://schemas.openxmlformats.org/officeDocument/2006/relationships/image" Target="../media/image164.jpeg"/><Relationship Id="rId2" Type="http://schemas.openxmlformats.org/officeDocument/2006/relationships/image" Target="file:///C:\Users\deng\AppData\Local\Temp\wps\INetCache\449390e9e9acd83ae8775db1be7f2356" TargetMode="External"/><Relationship Id="rId1" Type="http://schemas.openxmlformats.org/officeDocument/2006/relationships/image" Target="../media/image163.jpe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deng\AppData\Local\Temp\wps\INetCache\7c24c17a7afde56e8c32a62f54a2e407" TargetMode="External"/><Relationship Id="rId8" Type="http://schemas.openxmlformats.org/officeDocument/2006/relationships/image" Target="../media/image167.jpeg"/><Relationship Id="rId7" Type="http://schemas.openxmlformats.org/officeDocument/2006/relationships/tags" Target="../tags/tag184.xml"/><Relationship Id="rId6" Type="http://schemas.openxmlformats.org/officeDocument/2006/relationships/image" Target="file:///C:\Users\deng\AppData\Local\Temp\wps\INetCache\92f2079a54543cf36a96268259b2db08" TargetMode="External"/><Relationship Id="rId5" Type="http://schemas.openxmlformats.org/officeDocument/2006/relationships/image" Target="../media/image166.jpeg"/><Relationship Id="rId4" Type="http://schemas.openxmlformats.org/officeDocument/2006/relationships/tags" Target="../tags/tag183.xml"/><Relationship Id="rId3" Type="http://schemas.openxmlformats.org/officeDocument/2006/relationships/image" Target="file:///C:\Users\deng\AppData\Local\Temp\wps\INetCache\2fa0a063e5b61ee99ab239a999769554" TargetMode="External"/><Relationship Id="rId2" Type="http://schemas.openxmlformats.org/officeDocument/2006/relationships/image" Target="../media/image165.jpe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86.xml"/><Relationship Id="rId11" Type="http://schemas.openxmlformats.org/officeDocument/2006/relationships/image" Target="../media/image168.GIF"/><Relationship Id="rId10" Type="http://schemas.openxmlformats.org/officeDocument/2006/relationships/tags" Target="../tags/tag185.xml"/><Relationship Id="rId1" Type="http://schemas.openxmlformats.org/officeDocument/2006/relationships/tags" Target="../tags/tag18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7.xml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188.xml"/><Relationship Id="rId8" Type="http://schemas.openxmlformats.org/officeDocument/2006/relationships/image" Target="file:///C:\Users\deng\AppData\Local\Temp\wps\INetCache\c0aa38d01cc17ac660fea9b8d8f0204a" TargetMode="External"/><Relationship Id="rId7" Type="http://schemas.openxmlformats.org/officeDocument/2006/relationships/image" Target="../media/image172.jpeg"/><Relationship Id="rId6" Type="http://schemas.openxmlformats.org/officeDocument/2006/relationships/image" Target="file:///C:\Users\deng\AppData\Local\Temp\wps\INetCache\2cc62d05df5089e1051d80248065eb22" TargetMode="External"/><Relationship Id="rId5" Type="http://schemas.openxmlformats.org/officeDocument/2006/relationships/image" Target="../media/image171.jpeg"/><Relationship Id="rId4" Type="http://schemas.openxmlformats.org/officeDocument/2006/relationships/image" Target="file:///C:\Users\deng\AppData\Local\Temp\wps\INetCache\c134110164f3d04e654a469f97ec66cc" TargetMode="External"/><Relationship Id="rId3" Type="http://schemas.openxmlformats.org/officeDocument/2006/relationships/image" Target="../media/image170.jpeg"/><Relationship Id="rId2" Type="http://schemas.openxmlformats.org/officeDocument/2006/relationships/image" Target="file:///C:\Users\deng\AppData\Local\Temp\wps\INetCache\0d8edc849a24434b815e6c58dd21c440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6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png"/><Relationship Id="rId2" Type="http://schemas.openxmlformats.org/officeDocument/2006/relationships/image" Target="file:///C:\Users\deng\AppData\Local\Temp\wps\INetCache\426b9283fa70e05231af67f72f24b53c" TargetMode="External"/><Relationship Id="rId1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file:///C:\Users\deng\AppData\Local\Temp\wps\INetCache\891fa3da68267b9e08882f593f20c54e" TargetMode="External"/><Relationship Id="rId8" Type="http://schemas.openxmlformats.org/officeDocument/2006/relationships/image" Target="../media/image176.jpeg"/><Relationship Id="rId7" Type="http://schemas.openxmlformats.org/officeDocument/2006/relationships/image" Target="file:///C:\Users\deng\AppData\Local\Temp\wps\INetCache\ab4bbdf5a9ded45b8b9463df8285c712" TargetMode="External"/><Relationship Id="rId6" Type="http://schemas.openxmlformats.org/officeDocument/2006/relationships/image" Target="../media/image175.jpeg"/><Relationship Id="rId5" Type="http://schemas.openxmlformats.org/officeDocument/2006/relationships/image" Target="file:///C:\Users\deng\AppData\Local\Temp\wps\INetCache\fca40bf52e4a14fe6da6364bae718240" TargetMode="External"/><Relationship Id="rId4" Type="http://schemas.openxmlformats.org/officeDocument/2006/relationships/image" Target="../media/image174.jpeg"/><Relationship Id="rId3" Type="http://schemas.openxmlformats.org/officeDocument/2006/relationships/image" Target="file:///C:\Users\deng\AppData\Local\Temp\wps\INetCache\95623c118b3c397f6a454c406b754384" TargetMode="External"/><Relationship Id="rId2" Type="http://schemas.openxmlformats.org/officeDocument/2006/relationships/image" Target="../media/image173.jpe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89.xml"/><Relationship Id="rId1" Type="http://schemas.openxmlformats.org/officeDocument/2006/relationships/hyperlink" Target="&#22622;&#32597;&#22365;.MP4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0.xml"/><Relationship Id="rId1" Type="http://schemas.openxmlformats.org/officeDocument/2006/relationships/image" Target="../media/image17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24.xml"/><Relationship Id="rId8" Type="http://schemas.openxmlformats.org/officeDocument/2006/relationships/image" Target="file:///C:\Users\deng\AppData\Local\Temp\wps\INetCache\6e68e401b48c470743ba7555e03dab57" TargetMode="External"/><Relationship Id="rId7" Type="http://schemas.openxmlformats.org/officeDocument/2006/relationships/image" Target="../media/image20.jpeg"/><Relationship Id="rId6" Type="http://schemas.openxmlformats.org/officeDocument/2006/relationships/image" Target="file:///C:\Users\deng\AppData\Local\Temp\wps\INetCache\2d5d3e21ecfa089ef8490b43b02189f6" TargetMode="External"/><Relationship Id="rId5" Type="http://schemas.openxmlformats.org/officeDocument/2006/relationships/image" Target="../media/image19.jpeg"/><Relationship Id="rId4" Type="http://schemas.openxmlformats.org/officeDocument/2006/relationships/image" Target="file:///C:\Users\deng\AppData\Local\Temp\wps\INetCache\b182867e99c34de63b669512d9517634" TargetMode="External"/><Relationship Id="rId3" Type="http://schemas.openxmlformats.org/officeDocument/2006/relationships/image" Target="../media/image18.jpeg"/><Relationship Id="rId2" Type="http://schemas.openxmlformats.org/officeDocument/2006/relationships/image" Target="file:///C:\Users\deng\AppData\Local\Temp\wps\INetCache\426b9283fa70e05231af67f72f24b53c" TargetMode="Externa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5.xml"/><Relationship Id="rId2" Type="http://schemas.openxmlformats.org/officeDocument/2006/relationships/image" Target="file:///C:\Users\deng\AppData\Local\Temp\wps\INetCache\254dd700440351565c3deee400bce9e0" TargetMode="External"/><Relationship Id="rId1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6.xml"/><Relationship Id="rId2" Type="http://schemas.openxmlformats.org/officeDocument/2006/relationships/image" Target="file:///C:\Users\deng\AppData\Local\Temp\wps\INetCache\c77d22d51382a71d9b8c605170eb5904" TargetMode="External"/><Relationship Id="rId1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193165" y="2621915"/>
            <a:ext cx="95294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欢迎大家来到地理课</a:t>
            </a:r>
            <a:endParaRPr lang="zh-CN" altLang="en-US" sz="60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226060" y="4265295"/>
            <a:ext cx="51860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徐霞客</a:t>
            </a:r>
            <a:r>
              <a:rPr lang="en-US" altLang="zh-CN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《徐霞客游记》（明代）</a:t>
            </a:r>
            <a:endParaRPr lang="zh-CN" sz="2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系统考察中国地貌地质的开山之作</a:t>
            </a:r>
            <a:endParaRPr lang="zh-CN" altLang="en-US" sz="2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23635" y="4265295"/>
            <a:ext cx="5434965" cy="230695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年实地考察所注记内容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/>
              <a:t>各种地理现象、自然规律、气候状况、动植物情况，乃至少数民族地区的风俗习惯、经济状况等</a:t>
            </a:r>
            <a:endParaRPr lang="zh-CN" altLang="en-US" sz="2400"/>
          </a:p>
        </p:txBody>
      </p:sp>
      <p:pic>
        <p:nvPicPr>
          <p:cNvPr id="109" name="图片 108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92405" y="313690"/>
            <a:ext cx="2790825" cy="3228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3" r:link="rId4"/>
          <a:srcRect r="19216"/>
          <a:stretch>
            <a:fillRect/>
          </a:stretch>
        </p:blipFill>
        <p:spPr>
          <a:xfrm>
            <a:off x="2956560" y="226695"/>
            <a:ext cx="2906395" cy="3315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6223000" y="0"/>
            <a:ext cx="4986655" cy="4145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8929370" y="2183765"/>
            <a:ext cx="3262630" cy="19615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4" name="图片 113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325" y="767080"/>
            <a:ext cx="3928110" cy="444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157345" y="5403850"/>
            <a:ext cx="375539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李四光</a:t>
            </a:r>
            <a:r>
              <a:rPr lang="en-US" altLang="zh-CN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endParaRPr lang="zh-CN" sz="2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中国近代地质学奠基人</a:t>
            </a:r>
            <a:endParaRPr lang="zh-CN" altLang="en-US" sz="2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5" name="图片 114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306570" y="767080"/>
            <a:ext cx="3769360" cy="444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87960" y="5369560"/>
            <a:ext cx="375539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竺可桢</a:t>
            </a:r>
            <a:r>
              <a:rPr lang="en-US" altLang="zh-CN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endParaRPr lang="zh-CN" sz="2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中国近代气象学奠基人</a:t>
            </a:r>
            <a:endParaRPr lang="zh-CN" altLang="en-US" sz="2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6" name="图片 115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8393430" y="767080"/>
            <a:ext cx="3589655" cy="4443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8412480" y="5403850"/>
            <a:ext cx="375539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胡焕庸</a:t>
            </a:r>
            <a:r>
              <a:rPr lang="en-US" altLang="zh-CN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sz="2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中国人口地理学奠基人</a:t>
            </a:r>
            <a:endParaRPr lang="zh-CN" altLang="en-US" sz="2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8" name="图片 117"/>
          <p:cNvPicPr/>
          <p:nvPr/>
        </p:nvPicPr>
        <p:blipFill>
          <a:blip r:embed="rId7" r:link="rId8"/>
          <a:srcRect l="4370" t="6180" r="6320" b="10013"/>
          <a:stretch>
            <a:fillRect/>
          </a:stretch>
        </p:blipFill>
        <p:spPr>
          <a:xfrm>
            <a:off x="5410200" y="789940"/>
            <a:ext cx="6436995" cy="43967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17830" y="1094105"/>
            <a:ext cx="6638925" cy="5528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7501890" y="2306955"/>
            <a:ext cx="43199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600" b="1">
                <a:latin typeface="微软雅黑" panose="020B0503020204020204" charset="-122"/>
                <a:ea typeface="微软雅黑" panose="020B0503020204020204" charset="-122"/>
              </a:rPr>
              <a:t>多学科交叉</a:t>
            </a:r>
            <a:endParaRPr lang="zh-CN" altLang="en-US" sz="2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9" name="图片 128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8417560" y="3416935"/>
            <a:ext cx="2489200" cy="240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文本框 14"/>
          <p:cNvSpPr txBox="1"/>
          <p:nvPr/>
        </p:nvSpPr>
        <p:spPr>
          <a:xfrm>
            <a:off x="7501890" y="1393825"/>
            <a:ext cx="43199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地理是一门</a:t>
            </a:r>
            <a:r>
              <a:rPr lang="zh-CN" altLang="en-US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综合性学科</a:t>
            </a:r>
            <a:r>
              <a:rPr lang="zh-CN" altLang="en-US" sz="2600">
                <a:latin typeface="微软雅黑" panose="020B0503020204020204" charset="-122"/>
                <a:ea typeface="微软雅黑" panose="020B0503020204020204" charset="-122"/>
              </a:rPr>
              <a:t>！</a:t>
            </a:r>
            <a:endParaRPr lang="zh-CN" altLang="en-US" sz="2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6730" y="-151130"/>
            <a:ext cx="11774170" cy="1245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600" b="1">
                <a:latin typeface="微软雅黑" panose="020B0503020204020204" charset="-122"/>
                <a:ea typeface="微软雅黑" panose="020B0503020204020204" charset="-122"/>
              </a:rPr>
              <a:t>Geography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reat+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arth+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ld+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row+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eal+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nywhere+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eople+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opeful+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ourself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78105" y="0"/>
            <a:ext cx="695134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世界奇迹</a:t>
            </a:r>
            <a:r>
              <a:rPr lang="en-US" altLang="zh-CN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浦东机场选址与生态保护</a:t>
            </a:r>
            <a:endParaRPr lang="zh-CN" sz="2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48727" t="6976" r="2586" b="8927"/>
          <a:stretch>
            <a:fillRect/>
          </a:stretch>
        </p:blipFill>
        <p:spPr>
          <a:xfrm>
            <a:off x="7929880" y="0"/>
            <a:ext cx="4262120" cy="4601210"/>
          </a:xfrm>
          <a:prstGeom prst="rect">
            <a:avLst/>
          </a:prstGeom>
        </p:spPr>
      </p:pic>
      <p:pic>
        <p:nvPicPr>
          <p:cNvPr id="125" name="图片 124"/>
          <p:cNvPicPr/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347980" y="829945"/>
            <a:ext cx="2857500" cy="3701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/>
          <p:cNvPicPr/>
          <p:nvPr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8545830" y="4523105"/>
            <a:ext cx="3646170" cy="2332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010660" y="959485"/>
            <a:ext cx="359537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选址：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</a:rPr>
              <a:t>川沙、南汇交界的海堤外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节约土地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围海造田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降低城市噪音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与长江口治理相结合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</a:rPr>
              <a:t>......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31220" y="2625090"/>
            <a:ext cx="340360" cy="5492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flipH="1">
            <a:off x="6819900" y="2712085"/>
            <a:ext cx="4211955" cy="497205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8" name="图片 127"/>
          <p:cNvPicPr/>
          <p:nvPr>
            <p:custDataLst>
              <p:tags r:id="rId9"/>
            </p:custDataLst>
          </p:nvPr>
        </p:nvPicPr>
        <p:blipFill>
          <a:blip r:embed="rId10" r:link="rId11"/>
          <a:stretch>
            <a:fillRect/>
          </a:stretch>
        </p:blipFill>
        <p:spPr>
          <a:xfrm>
            <a:off x="3619500" y="4752975"/>
            <a:ext cx="4064000" cy="1873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右箭头 11"/>
          <p:cNvSpPr/>
          <p:nvPr/>
        </p:nvSpPr>
        <p:spPr>
          <a:xfrm rot="20220000" flipH="1">
            <a:off x="7331075" y="3397250"/>
            <a:ext cx="4446905" cy="59309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1371580" y="2240280"/>
            <a:ext cx="575310" cy="5588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62560" y="4652010"/>
            <a:ext cx="3228340" cy="207518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1" grpId="0" bldLvl="0" animBg="1"/>
      <p:bldP spid="9" grpId="0"/>
      <p:bldP spid="12" grpId="0" bldLvl="0" animBg="1"/>
      <p:bldP spid="13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5885" y="453390"/>
            <a:ext cx="4917440" cy="3663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303010" y="521970"/>
            <a:ext cx="4390390" cy="3649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48727" t="6976" r="2586" b="8927"/>
          <a:stretch>
            <a:fillRect/>
          </a:stretch>
        </p:blipFill>
        <p:spPr>
          <a:xfrm>
            <a:off x="3764915" y="2408555"/>
            <a:ext cx="4044950" cy="43675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885" y="0"/>
            <a:ext cx="2926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当然，你也要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......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5" name="图片 144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95885" y="521970"/>
            <a:ext cx="4231640" cy="61766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5325" y="521970"/>
            <a:ext cx="7686675" cy="5017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63500" y="1273810"/>
            <a:ext cx="5805805" cy="4097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9085" y="1185545"/>
            <a:ext cx="3659505" cy="5441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42480" y="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方正舒体" panose="02010601030101010101" charset="-122"/>
              </a:rPr>
              <a:t>学会使用地图！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方正舒体" panose="02010601030101010101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60985" y="21082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相关读物推荐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6" name="图片 14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260985" y="1336675"/>
            <a:ext cx="3346450" cy="38182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7" name="图片 146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396105" y="1336675"/>
            <a:ext cx="2736850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" name="图片 147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9248140" y="106045"/>
            <a:ext cx="2363470" cy="3247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图片 148"/>
          <p:cNvPicPr/>
          <p:nvPr/>
        </p:nvPicPr>
        <p:blipFill>
          <a:blip r:embed="rId7" r:link="rId8"/>
          <a:srcRect b="13000"/>
          <a:stretch>
            <a:fillRect/>
          </a:stretch>
        </p:blipFill>
        <p:spPr>
          <a:xfrm>
            <a:off x="7849235" y="3750945"/>
            <a:ext cx="4274185" cy="3009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453890" y="583184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《中国国家地理》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418" y="5705475"/>
            <a:ext cx="39630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《国家地理杂志》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National Geographic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32956" y="210820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张昕宇、梁红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《侣行》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93661" y="301371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毕淑敏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60985" y="21082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相关影片推荐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0" name="图片 14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339090" y="1019810"/>
            <a:ext cx="3473450" cy="50444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1" name="图片 15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098290" y="1076325"/>
            <a:ext cx="3340735" cy="4870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2" name="图片 151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7724775" y="1075690"/>
            <a:ext cx="3831590" cy="4871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8575040" y="622808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《未来水世界》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28895" y="6228080"/>
            <a:ext cx="15443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9710" y="622808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《后天》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60985" y="21082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相关纪录片推荐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27440" y="622808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《航拍中国》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2815" y="622808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《地球的力量》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84910" y="622808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《蓝色星球》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3" name="图片 152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70535" y="1076325"/>
            <a:ext cx="3148330" cy="4869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4" name="图片 153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3836035" y="1075690"/>
            <a:ext cx="3598545" cy="4871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5" name="图片 154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7761605" y="1076325"/>
            <a:ext cx="3436620" cy="48704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IMG_0775(20210831-20000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265" y="1316990"/>
            <a:ext cx="8350250" cy="3892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529330" y="2516505"/>
            <a:ext cx="464693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地理景观</a:t>
            </a:r>
            <a:endParaRPr lang="zh-CN" altLang="en-US" sz="66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简历照1(压缩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780415"/>
            <a:ext cx="3622040" cy="5070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49440" y="649605"/>
            <a:ext cx="20116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800" b="1">
                <a:latin typeface="微软雅黑" panose="020B0503020204020204" charset="-122"/>
                <a:ea typeface="微软雅黑" panose="020B0503020204020204" charset="-122"/>
              </a:rPr>
              <a:t>邓启帆</a:t>
            </a:r>
            <a:endParaRPr lang="zh-CN" altLang="en-US" sz="4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52120" y="1513840"/>
            <a:ext cx="5248910" cy="34334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414770" y="1513840"/>
            <a:ext cx="5375910" cy="34334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52120" y="151384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新疆罗布泊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185400" y="151384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上海外滩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8520" y="438150"/>
            <a:ext cx="10698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solidFill>
                  <a:srgbClr val="FF0000"/>
                </a:solidFill>
              </a:rPr>
              <a:t>你能否说一说这两张地理景观图的一些不同之处呢？</a:t>
            </a:r>
            <a:endParaRPr lang="zh-CN" altLang="en-US" sz="360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72335" y="529018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自然景观</a:t>
            </a:r>
            <a:endParaRPr lang="zh-CN" altLang="en-US" sz="3200"/>
          </a:p>
        </p:txBody>
      </p:sp>
      <p:sp>
        <p:nvSpPr>
          <p:cNvPr id="10" name="矩形 9"/>
          <p:cNvSpPr/>
          <p:nvPr/>
        </p:nvSpPr>
        <p:spPr>
          <a:xfrm>
            <a:off x="1420495" y="5293360"/>
            <a:ext cx="586740" cy="586740"/>
          </a:xfrm>
          <a:prstGeom prst="rect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546465" y="529336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人文景观</a:t>
            </a:r>
            <a:endParaRPr lang="zh-CN" altLang="en-US" sz="3200"/>
          </a:p>
        </p:txBody>
      </p:sp>
      <p:sp>
        <p:nvSpPr>
          <p:cNvPr id="12" name="矩形 11"/>
          <p:cNvSpPr/>
          <p:nvPr/>
        </p:nvSpPr>
        <p:spPr>
          <a:xfrm>
            <a:off x="7785735" y="5290185"/>
            <a:ext cx="586740" cy="586740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老师的朋友圈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C:/Users/deng/AppData/Local/Temp/picturecompress_20210822091157/output_1.jpgoutput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12005"/>
          <a:stretch>
            <a:fillRect/>
          </a:stretch>
        </p:blipFill>
        <p:spPr>
          <a:xfrm>
            <a:off x="2007870" y="826770"/>
            <a:ext cx="3736975" cy="2466975"/>
          </a:xfrm>
          <a:prstGeom prst="rect">
            <a:avLst/>
          </a:prstGeom>
        </p:spPr>
      </p:pic>
      <p:pic>
        <p:nvPicPr>
          <p:cNvPr id="6" name="图片 5" descr="C:/Users/deng/AppData/Local/Temp/picturecompress_20210822091315/output_1.jpgoutput_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-8781"/>
          <a:stretch>
            <a:fillRect/>
          </a:stretch>
        </p:blipFill>
        <p:spPr>
          <a:xfrm>
            <a:off x="6632575" y="826770"/>
            <a:ext cx="3717290" cy="2776855"/>
          </a:xfrm>
          <a:prstGeom prst="rect">
            <a:avLst/>
          </a:prstGeom>
        </p:spPr>
      </p:pic>
      <p:pic>
        <p:nvPicPr>
          <p:cNvPr id="8" name="图片 7" descr="C:/Users/deng/AppData/Local/Temp/picturecompress_20210822091607/output_1.jpgoutput_1"/>
          <p:cNvPicPr>
            <a:picLocks noChangeAspect="1"/>
          </p:cNvPicPr>
          <p:nvPr/>
        </p:nvPicPr>
        <p:blipFill>
          <a:blip r:embed="rId5"/>
          <a:srcRect l="24145" t="18584" r="21689" b="21862"/>
          <a:stretch>
            <a:fillRect/>
          </a:stretch>
        </p:blipFill>
        <p:spPr>
          <a:xfrm>
            <a:off x="2007870" y="3985895"/>
            <a:ext cx="3749040" cy="2320290"/>
          </a:xfrm>
          <a:prstGeom prst="rect">
            <a:avLst/>
          </a:prstGeom>
        </p:spPr>
      </p:pic>
      <p:pic>
        <p:nvPicPr>
          <p:cNvPr id="13" name="图片 12" descr="IMG_06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010" y="3985895"/>
            <a:ext cx="3717290" cy="232029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68045" y="826770"/>
            <a:ext cx="586740" cy="586740"/>
          </a:xfrm>
          <a:prstGeom prst="rect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2805" y="826770"/>
            <a:ext cx="586740" cy="586740"/>
          </a:xfrm>
          <a:prstGeom prst="rect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68045" y="3985895"/>
            <a:ext cx="586740" cy="586740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81385" y="3985895"/>
            <a:ext cx="586740" cy="586740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68045" y="1408430"/>
            <a:ext cx="4965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自然景观</a:t>
            </a:r>
            <a:endParaRPr lang="zh-CN" altLang="en-US" sz="2800"/>
          </a:p>
        </p:txBody>
      </p:sp>
      <p:sp>
        <p:nvSpPr>
          <p:cNvPr id="19" name="文本框 18"/>
          <p:cNvSpPr txBox="1"/>
          <p:nvPr/>
        </p:nvSpPr>
        <p:spPr>
          <a:xfrm>
            <a:off x="11012805" y="1408430"/>
            <a:ext cx="4965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自然景观</a:t>
            </a:r>
            <a:endParaRPr lang="zh-CN" altLang="en-US" sz="2800"/>
          </a:p>
        </p:txBody>
      </p:sp>
      <p:sp>
        <p:nvSpPr>
          <p:cNvPr id="20" name="文本框 19"/>
          <p:cNvSpPr txBox="1"/>
          <p:nvPr/>
        </p:nvSpPr>
        <p:spPr>
          <a:xfrm>
            <a:off x="11126470" y="4572635"/>
            <a:ext cx="4965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人文景观</a:t>
            </a:r>
            <a:endParaRPr lang="zh-CN" altLang="en-US" sz="2800"/>
          </a:p>
        </p:txBody>
      </p:sp>
      <p:sp>
        <p:nvSpPr>
          <p:cNvPr id="21" name="文本框 20"/>
          <p:cNvSpPr txBox="1"/>
          <p:nvPr/>
        </p:nvSpPr>
        <p:spPr>
          <a:xfrm>
            <a:off x="868045" y="4572635"/>
            <a:ext cx="4965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人文景观</a:t>
            </a:r>
            <a:endParaRPr lang="zh-CN" altLang="en-US" sz="2800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15" grpId="0" animBg="1"/>
      <p:bldP spid="19" grpId="0"/>
      <p:bldP spid="16" grpId="0" animBg="1"/>
      <p:bldP spid="21" grpId="0"/>
      <p:bldP spid="17" grpId="0" animBg="1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C:/Users/deng/AppData/Local/Temp/picturecompress_20210822092304/output_1.jp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510" y="2234565"/>
            <a:ext cx="5551805" cy="41636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918450" y="87884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自然景观</a:t>
            </a:r>
            <a:endParaRPr lang="zh-CN" altLang="en-US" sz="3200"/>
          </a:p>
        </p:txBody>
      </p:sp>
      <p:sp>
        <p:nvSpPr>
          <p:cNvPr id="10" name="矩形 9"/>
          <p:cNvSpPr/>
          <p:nvPr/>
        </p:nvSpPr>
        <p:spPr>
          <a:xfrm>
            <a:off x="7166610" y="875665"/>
            <a:ext cx="586740" cy="586740"/>
          </a:xfrm>
          <a:prstGeom prst="rect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918450" y="361061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人文景观</a:t>
            </a:r>
            <a:endParaRPr lang="zh-CN" altLang="en-US" sz="3200"/>
          </a:p>
        </p:txBody>
      </p:sp>
      <p:sp>
        <p:nvSpPr>
          <p:cNvPr id="12" name="矩形 11"/>
          <p:cNvSpPr/>
          <p:nvPr/>
        </p:nvSpPr>
        <p:spPr>
          <a:xfrm>
            <a:off x="7157720" y="3607435"/>
            <a:ext cx="586740" cy="586740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61175" y="1515110"/>
            <a:ext cx="49930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地理景观受到人类间接、轻微或偶尔的影响，但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原有自然面貌未发生明显变化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71030" y="4351655"/>
            <a:ext cx="4993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地理景观经过人类活动而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获得显著的新特征</a:t>
            </a:r>
            <a:endParaRPr lang="zh-CN" altLang="en-US" sz="2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626225" y="567690"/>
            <a:ext cx="5280660" cy="28651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2" name="图片 101"/>
          <p:cNvPicPr/>
          <p:nvPr/>
        </p:nvPicPr>
        <p:blipFill>
          <a:blip r:embed="rId2" r:link="rId3"/>
          <a:srcRect r="47010" b="59380"/>
          <a:stretch>
            <a:fillRect/>
          </a:stretch>
        </p:blipFill>
        <p:spPr>
          <a:xfrm>
            <a:off x="548005" y="158750"/>
            <a:ext cx="1908175" cy="1449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4" r:link="rId5"/>
          <a:srcRect l="4680" t="14050" r="65020" b="67200"/>
          <a:stretch>
            <a:fillRect/>
          </a:stretch>
        </p:blipFill>
        <p:spPr>
          <a:xfrm>
            <a:off x="2656840" y="417195"/>
            <a:ext cx="1924050" cy="1190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6" r:link="rId7"/>
          <a:srcRect l="49466" t="25623" r="2186" b="45374"/>
          <a:stretch>
            <a:fillRect/>
          </a:stretch>
        </p:blipFill>
        <p:spPr>
          <a:xfrm>
            <a:off x="4511675" y="567690"/>
            <a:ext cx="1691640" cy="11722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/>
      <p:bldP spid="12" grpId="0" animBg="1"/>
      <p:bldP spid="7" grpId="0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C:/Users/deng/AppData/Local/Temp/picturecompress_20210822093757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4325" y="354330"/>
            <a:ext cx="4025900" cy="3019425"/>
          </a:xfrm>
          <a:prstGeom prst="rect">
            <a:avLst/>
          </a:prstGeom>
        </p:spPr>
      </p:pic>
      <p:pic>
        <p:nvPicPr>
          <p:cNvPr id="106" name="图片 105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328410" y="354330"/>
            <a:ext cx="4572635" cy="3018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4" r:link="rId5"/>
          <a:stretch>
            <a:fillRect/>
          </a:stretch>
        </p:blipFill>
        <p:spPr>
          <a:xfrm>
            <a:off x="1584960" y="4006215"/>
            <a:ext cx="4025265" cy="2503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矩形 13"/>
          <p:cNvSpPr/>
          <p:nvPr/>
        </p:nvSpPr>
        <p:spPr>
          <a:xfrm>
            <a:off x="514350" y="593725"/>
            <a:ext cx="586740" cy="586740"/>
          </a:xfrm>
          <a:prstGeom prst="rect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4350" y="1175385"/>
            <a:ext cx="4965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自然景观</a:t>
            </a:r>
            <a:endParaRPr lang="zh-CN" altLang="en-US" sz="2800"/>
          </a:p>
        </p:txBody>
      </p:sp>
      <p:sp>
        <p:nvSpPr>
          <p:cNvPr id="6" name="矩形 5"/>
          <p:cNvSpPr/>
          <p:nvPr/>
        </p:nvSpPr>
        <p:spPr>
          <a:xfrm>
            <a:off x="11239500" y="593725"/>
            <a:ext cx="586740" cy="586740"/>
          </a:xfrm>
          <a:prstGeom prst="rect">
            <a:avLst/>
          </a:prstGeom>
          <a:solidFill>
            <a:srgbClr val="92D05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1239500" y="1175385"/>
            <a:ext cx="4965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自然景观</a:t>
            </a:r>
            <a:endParaRPr lang="zh-CN" altLang="en-US" sz="2800"/>
          </a:p>
        </p:txBody>
      </p:sp>
      <p:sp>
        <p:nvSpPr>
          <p:cNvPr id="16" name="矩形 15"/>
          <p:cNvSpPr/>
          <p:nvPr/>
        </p:nvSpPr>
        <p:spPr>
          <a:xfrm>
            <a:off x="514350" y="4006215"/>
            <a:ext cx="586740" cy="586740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14350" y="4592955"/>
            <a:ext cx="4965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人文景观</a:t>
            </a:r>
            <a:endParaRPr lang="zh-CN" altLang="en-US" sz="2800"/>
          </a:p>
        </p:txBody>
      </p:sp>
      <p:sp>
        <p:nvSpPr>
          <p:cNvPr id="15" name="矩形 14"/>
          <p:cNvSpPr/>
          <p:nvPr/>
        </p:nvSpPr>
        <p:spPr>
          <a:xfrm>
            <a:off x="11239500" y="4006215"/>
            <a:ext cx="586740" cy="586740"/>
          </a:xfrm>
          <a:prstGeom prst="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239500" y="4592955"/>
            <a:ext cx="4965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人文景观</a:t>
            </a:r>
            <a:endParaRPr lang="zh-CN" altLang="en-US" sz="2800"/>
          </a:p>
        </p:txBody>
      </p:sp>
      <p:pic>
        <p:nvPicPr>
          <p:cNvPr id="4" name="图片 3" descr="C:/Users/deng/AppData/Local/Temp/picturecompress_20210902204937/output_1.pngoutput_1"/>
          <p:cNvPicPr>
            <a:picLocks noChangeAspect="1"/>
          </p:cNvPicPr>
          <p:nvPr/>
        </p:nvPicPr>
        <p:blipFill>
          <a:blip r:embed="rId6"/>
          <a:srcRect l="12653" t="10259"/>
          <a:stretch>
            <a:fillRect/>
          </a:stretch>
        </p:blipFill>
        <p:spPr>
          <a:xfrm>
            <a:off x="6428105" y="4006215"/>
            <a:ext cx="4473575" cy="250444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/>
      <p:bldP spid="6" grpId="0" animBg="1"/>
      <p:bldP spid="8" grpId="0"/>
      <p:bldP spid="16" grpId="0" animBg="1"/>
      <p:bldP spid="21" grpId="0"/>
      <p:bldP spid="15" grpId="0" animBg="1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那些曾经遥不可及的地理景观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7" name="图片 116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5400675" y="787400"/>
            <a:ext cx="4064000" cy="2679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8" name="图片 117"/>
          <p:cNvPicPr/>
          <p:nvPr/>
        </p:nvPicPr>
        <p:blipFill>
          <a:blip r:embed="rId3" r:link="rId4"/>
          <a:srcRect l="20280" t="14247" r="10980" b="14361"/>
          <a:stretch>
            <a:fillRect/>
          </a:stretch>
        </p:blipFill>
        <p:spPr>
          <a:xfrm>
            <a:off x="5400675" y="3753485"/>
            <a:ext cx="4064635" cy="2828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252730" y="3753485"/>
            <a:ext cx="4692015" cy="28295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图片 119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252095" y="689610"/>
            <a:ext cx="4692650" cy="2851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9786620" y="1443990"/>
            <a:ext cx="2405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征服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陆地最高峰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86620" y="4597400"/>
            <a:ext cx="24053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征服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海底最深处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2095" y="689610"/>
            <a:ext cx="284734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珠穆朗玛峰（</a:t>
            </a:r>
            <a:r>
              <a:rPr lang="en-US" altLang="zh-CN" b="1">
                <a:solidFill>
                  <a:srgbClr val="FF0000"/>
                </a:solidFill>
              </a:rPr>
              <a:t>8848.86</a:t>
            </a:r>
            <a:r>
              <a:rPr lang="zh-CN" altLang="en-US" b="1">
                <a:solidFill>
                  <a:srgbClr val="FF0000"/>
                </a:solidFill>
              </a:rPr>
              <a:t>米）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2730" y="3753485"/>
            <a:ext cx="3192780" cy="3683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rgbClr val="FF0000"/>
                </a:solidFill>
              </a:rPr>
              <a:t>马里亚纳海沟（约</a:t>
            </a:r>
            <a:r>
              <a:rPr lang="en-US" altLang="zh-CN" b="1">
                <a:solidFill>
                  <a:srgbClr val="FF0000"/>
                </a:solidFill>
              </a:rPr>
              <a:t>-</a:t>
            </a:r>
            <a:r>
              <a:rPr b="1">
                <a:solidFill>
                  <a:srgbClr val="FF0000"/>
                </a:solidFill>
              </a:rPr>
              <a:t>10909米</a:t>
            </a:r>
            <a:r>
              <a:rPr lang="zh-CN" altLang="en-US" b="1">
                <a:solidFill>
                  <a:srgbClr val="FF0000"/>
                </a:solidFill>
              </a:rPr>
              <a:t>）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bldLvl="0" animBg="1"/>
      <p:bldP spid="5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4102735" y="2025650"/>
            <a:ext cx="3986530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chemeClr val="tx1"/>
                </a:solidFill>
              </a:rPr>
              <a:t>地理景观千姿百态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3900" y="2025650"/>
            <a:ext cx="2207895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chemeClr val="tx1"/>
                </a:solidFill>
              </a:rPr>
              <a:t>自然景观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60205" y="2025650"/>
            <a:ext cx="2207895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>
                <a:solidFill>
                  <a:schemeClr val="tx1"/>
                </a:solidFill>
              </a:rPr>
              <a:t>人文景观</a:t>
            </a:r>
            <a:endParaRPr lang="zh-CN" altLang="en-US" sz="2800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>
            <a:stCxn id="5" idx="1"/>
            <a:endCxn id="6" idx="3"/>
          </p:cNvCxnSpPr>
          <p:nvPr/>
        </p:nvCxnSpPr>
        <p:spPr>
          <a:xfrm flipH="1">
            <a:off x="2931795" y="2300605"/>
            <a:ext cx="1170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8089265" y="2300605"/>
            <a:ext cx="1170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76525" y="847725"/>
            <a:ext cx="6583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许多自然景观中都存在着人类活动的痕迹</a:t>
            </a:r>
            <a:endParaRPr lang="zh-CN" altLang="en-US" sz="28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deng/AppData/Local/Temp/picturecompress_20210831152112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58460" y="0"/>
            <a:ext cx="6597650" cy="68891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0"/>
            <a:ext cx="3449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完成练习册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P1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题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4195" y="30797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①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05090" y="30797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②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785985" y="30797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③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24195" y="277241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④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931785" y="277241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⑤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841230" y="277241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⑥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24195" y="485648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931785" y="476885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⑧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710420" y="476885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1310" y="1075690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自然景观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8460" y="354901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人文景观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8460" y="1896745"/>
            <a:ext cx="24193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⑤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⑦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⑨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8460" y="4552950"/>
            <a:ext cx="30124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⑥</a:t>
            </a: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⑧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0" y="123190"/>
            <a:ext cx="4076700" cy="1793875"/>
          </a:xfrm>
          <a:prstGeom prst="rect">
            <a:avLst/>
          </a:prstGeom>
        </p:spPr>
      </p:pic>
      <p:pic>
        <p:nvPicPr>
          <p:cNvPr id="103" name="图片 102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7023100" y="2637155"/>
            <a:ext cx="5041900" cy="304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47955" y="6667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雪屋的建设过程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955" y="1278255"/>
            <a:ext cx="8348980" cy="1614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选择一个开阔、向阳的平地，再确定一个具体的地基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用锐利的刀切割成各种规格的大雪砖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每叠加一圈，向内收缩一圈，最终形成一个封闭的、半球形圆顶</a:t>
            </a:r>
            <a:endParaRPr lang="zh-CN" altLang="en-US" sz="2200"/>
          </a:p>
        </p:txBody>
      </p:sp>
      <p:sp>
        <p:nvSpPr>
          <p:cNvPr id="7" name="文本框 6"/>
          <p:cNvSpPr txBox="1"/>
          <p:nvPr/>
        </p:nvSpPr>
        <p:spPr>
          <a:xfrm>
            <a:off x="147955" y="3679190"/>
            <a:ext cx="8069580" cy="598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在南面开一小窗，既可掩挡雪花飘打窗户，亦可折射太阳光线</a:t>
            </a:r>
            <a:endParaRPr lang="zh-CN" altLang="en-US" sz="2200"/>
          </a:p>
        </p:txBody>
      </p:sp>
      <p:sp>
        <p:nvSpPr>
          <p:cNvPr id="8" name="文本框 7"/>
          <p:cNvSpPr txBox="1"/>
          <p:nvPr/>
        </p:nvSpPr>
        <p:spPr>
          <a:xfrm>
            <a:off x="147955" y="5253990"/>
            <a:ext cx="89077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门极为低矮窄小，以地平线为基点，既向天空发展，又向地下掘进</a:t>
            </a:r>
            <a:endParaRPr lang="zh-CN" altLang="en-US" sz="22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200"/>
              <a:t>向上垒一屋顶，不用太高；向下凿一个坑，深一点最好，作为储藏室</a:t>
            </a:r>
            <a:endParaRPr lang="zh-CN" altLang="en-US" sz="2200"/>
          </a:p>
        </p:txBody>
      </p:sp>
      <p:sp>
        <p:nvSpPr>
          <p:cNvPr id="9" name="文本框 8"/>
          <p:cNvSpPr txBox="1"/>
          <p:nvPr/>
        </p:nvSpPr>
        <p:spPr>
          <a:xfrm>
            <a:off x="207645" y="759460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砌垒雪砖</a:t>
            </a:r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5750" y="3249930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开窗引光</a:t>
            </a:r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5750" y="484187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</a:rPr>
              <a:t>凿门挖坑</a:t>
            </a:r>
            <a:endParaRPr lang="zh-CN" altLang="en-US" sz="2800" b="1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动作按钮: 结束 11">
            <a:hlinkClick r:id="rId4" action="ppaction://hlinksldjump"/>
          </p:cNvPr>
          <p:cNvSpPr/>
          <p:nvPr/>
        </p:nvSpPr>
        <p:spPr>
          <a:xfrm>
            <a:off x="10647045" y="5593715"/>
            <a:ext cx="732790" cy="767080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47955" y="66675"/>
            <a:ext cx="4246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阿拉伯人最喜欢的服装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1970" y="755015"/>
            <a:ext cx="63252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/>
              <a:t>北非的苏丹、突尼斯和亚洲西部的阿曼、巴林、沙特阿拉伯的男人们最时髦的服装：</a:t>
            </a:r>
            <a:r>
              <a:rPr lang="zh-CN" altLang="en-US" sz="2400" b="1">
                <a:solidFill>
                  <a:srgbClr val="FF0000"/>
                </a:solidFill>
              </a:rPr>
              <a:t>白色长袍、白色缠头巾和一双擦得锃亮的皮鞋。</a:t>
            </a:r>
            <a:r>
              <a:rPr lang="zh-CN" altLang="en-US" sz="2400"/>
              <a:t>男子这样的着装被认为是对</a:t>
            </a:r>
            <a:r>
              <a:rPr lang="zh-CN" altLang="en-US" sz="2400" b="1">
                <a:solidFill>
                  <a:srgbClr val="FF0000"/>
                </a:solidFill>
              </a:rPr>
              <a:t>伊斯兰教</a:t>
            </a:r>
            <a:r>
              <a:rPr lang="zh-CN" altLang="en-US" sz="2400"/>
              <a:t>虔诚笃信的表示。</a:t>
            </a:r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521970" y="3338195"/>
            <a:ext cx="632523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/>
              <a:t>阿拉伯妇女的长袍与男长袍差不多：</a:t>
            </a:r>
            <a:r>
              <a:rPr lang="zh-CN" altLang="en-US" sz="2400" b="1">
                <a:solidFill>
                  <a:srgbClr val="FF0000"/>
                </a:solidFill>
              </a:rPr>
              <a:t>真丝绸缎的黑袍，肥袖宽腰，长垂到地；殷实在家的妇女在面纱上绣上金银丝或金银首饰。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8970" y="5198745"/>
            <a:ext cx="6325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/>
              <a:t>即使天气炎热，也绝不露出胳膊和小腿，特别是脸颊和嘴巴更是不易轻易被人窥见。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7082155" y="3679825"/>
            <a:ext cx="4846320" cy="28308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7945120" y="525780"/>
            <a:ext cx="3119755" cy="2536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164840" y="72072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47955" y="66675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悬空寺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243840" y="734695"/>
            <a:ext cx="4528185" cy="2693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243840" y="3585210"/>
            <a:ext cx="4527550" cy="2887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961255" y="3145155"/>
            <a:ext cx="71189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/>
              <a:t>坐落于山西省大同市恒山金龙峡西侧翠峰峭壁间。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/>
              <a:t>建成于公元</a:t>
            </a:r>
            <a:r>
              <a:rPr lang="en-US" altLang="zh-CN" sz="2400"/>
              <a:t>491</a:t>
            </a:r>
            <a:r>
              <a:rPr lang="zh-CN" altLang="en-US" sz="2400"/>
              <a:t>年，佛、道、儒三教合一的独特寺庙。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/>
              <a:t>原名</a:t>
            </a:r>
            <a:r>
              <a:rPr lang="en-US" altLang="zh-CN" sz="2400"/>
              <a:t>“</a:t>
            </a:r>
            <a:r>
              <a:rPr lang="zh-CN" altLang="en-US" sz="2400"/>
              <a:t>玄空寺</a:t>
            </a:r>
            <a:r>
              <a:rPr lang="en-US" altLang="zh-CN" sz="2400"/>
              <a:t>”</a:t>
            </a:r>
            <a:r>
              <a:rPr lang="zh-CN" altLang="en-US" sz="2400"/>
              <a:t>，</a:t>
            </a:r>
            <a:r>
              <a:rPr lang="en-US" altLang="zh-CN" sz="2400"/>
              <a:t>“</a:t>
            </a:r>
            <a:r>
              <a:rPr lang="zh-CN" altLang="en-US" sz="2400"/>
              <a:t>玄</a:t>
            </a:r>
            <a:r>
              <a:rPr lang="en-US" altLang="zh-CN" sz="2400"/>
              <a:t>”</a:t>
            </a:r>
            <a:r>
              <a:rPr lang="zh-CN" altLang="en-US" sz="2400"/>
              <a:t>取自中国道教教理，</a:t>
            </a:r>
            <a:r>
              <a:rPr lang="en-US" altLang="zh-CN" sz="2400"/>
              <a:t>”</a:t>
            </a:r>
            <a:r>
              <a:rPr lang="zh-CN" altLang="en-US" sz="2400"/>
              <a:t>空</a:t>
            </a:r>
            <a:r>
              <a:rPr lang="en-US" altLang="zh-CN" sz="2400"/>
              <a:t>“</a:t>
            </a:r>
            <a:r>
              <a:rPr lang="zh-CN" altLang="en-US" sz="2400"/>
              <a:t>来源于佛教的教理。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/>
              <a:t>后改名为</a:t>
            </a:r>
            <a:r>
              <a:rPr lang="en-US" altLang="zh-CN" sz="2400"/>
              <a:t>“</a:t>
            </a:r>
            <a:r>
              <a:rPr lang="zh-CN" altLang="en-US" sz="2400"/>
              <a:t>悬空寺</a:t>
            </a:r>
            <a:r>
              <a:rPr lang="en-US" altLang="zh-CN" sz="2400"/>
              <a:t>”</a:t>
            </a:r>
            <a:r>
              <a:rPr lang="zh-CN" altLang="en-US" sz="2400"/>
              <a:t>，在汉语中，</a:t>
            </a:r>
            <a:r>
              <a:rPr lang="en-US" altLang="zh-CN" sz="2400"/>
              <a:t>“</a:t>
            </a:r>
            <a:r>
              <a:rPr lang="zh-CN" altLang="en-US" sz="2400"/>
              <a:t>悬</a:t>
            </a:r>
            <a:r>
              <a:rPr lang="en-US" altLang="zh-CN" sz="2400"/>
              <a:t>”</a:t>
            </a:r>
            <a:r>
              <a:rPr lang="zh-CN" altLang="en-US" sz="2400"/>
              <a:t>与</a:t>
            </a:r>
            <a:r>
              <a:rPr lang="en-US" altLang="zh-CN" sz="2400"/>
              <a:t>“</a:t>
            </a:r>
            <a:r>
              <a:rPr lang="zh-CN" altLang="en-US" sz="2400"/>
              <a:t>玄</a:t>
            </a:r>
            <a:r>
              <a:rPr lang="en-US" altLang="zh-CN" sz="2400"/>
              <a:t>”</a:t>
            </a:r>
            <a:r>
              <a:rPr lang="zh-CN" altLang="en-US" sz="2400"/>
              <a:t>同音。</a:t>
            </a:r>
            <a:endParaRPr lang="zh-CN" altLang="en-US" sz="2400"/>
          </a:p>
        </p:txBody>
      </p:sp>
      <p:pic>
        <p:nvPicPr>
          <p:cNvPr id="105" name="图片 104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6403340" y="66675"/>
            <a:ext cx="4792345" cy="298513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222885" y="0"/>
            <a:ext cx="3938270" cy="272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843145" y="608965"/>
            <a:ext cx="6460490" cy="532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200000"/>
              </a:lnSpc>
            </a:pPr>
            <a:r>
              <a:rPr lang="zh-CN" altLang="en-US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成绩的组成</a:t>
            </a:r>
            <a:endParaRPr lang="zh-CN" altLang="en-US" sz="2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期末成绩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平时成绩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上课表现（课前准备、上课纪律、课堂发言、笔记质量）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sz="2400" b="1" i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*</a:t>
            </a:r>
            <a:r>
              <a:rPr lang="zh-CN" altLang="en-US" sz="2400" b="1" i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课堂练习</a:t>
            </a:r>
            <a:endParaRPr lang="zh-CN" altLang="en-US" sz="2400" b="1" i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0" fontAlgn="auto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课后作业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练习册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854325"/>
            <a:ext cx="4161155" cy="3784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上课前请务必全部放在桌上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 fontAlgn="auto">
              <a:lnSpc>
                <a:spcPct val="200000"/>
              </a:lnSpc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地理书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 fontAlgn="auto">
              <a:lnSpc>
                <a:spcPct val="200000"/>
              </a:lnSpc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地图册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 fontAlgn="auto">
              <a:lnSpc>
                <a:spcPct val="200000"/>
              </a:lnSpc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地理练习册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 fontAlgn="auto">
              <a:lnSpc>
                <a:spcPct val="200000"/>
              </a:lnSpc>
              <a:buNone/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b="1">
                <a:highlight>
                  <a:srgbClr val="FFFF00"/>
                </a:highlight>
                <a:latin typeface="微软雅黑" panose="020B0503020204020204" charset="-122"/>
                <a:ea typeface="微软雅黑" panose="020B0503020204020204" charset="-122"/>
              </a:rPr>
              <a:t>地理笔记本</a:t>
            </a:r>
            <a:endParaRPr lang="zh-CN" altLang="en-US" sz="2400" b="1">
              <a:highlight>
                <a:srgbClr val="FFFF00"/>
              </a:highligh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47955" y="6667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石林的诞生过程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47955" y="729615"/>
            <a:ext cx="4170680" cy="2773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147955" y="3763645"/>
            <a:ext cx="4170680" cy="3001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795520" y="3049270"/>
            <a:ext cx="63252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/>
              <a:t>一种林状喀斯特地貌。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ü"/>
            </a:pPr>
            <a:r>
              <a:rPr lang="zh-CN" altLang="en-US" sz="2400"/>
              <a:t>经过近三亿年沧桑巨变，在有利的地质、水文和气候条件下，经地壳抬升、湖盆沉积物埋藏、构造裂隙、生物作用和土壤侵蚀作用配合下，可溶性岩石（碳酸盐岩类）被地表水和地下水溶蚀后形成的各种石柱组合。</a:t>
            </a:r>
            <a:endParaRPr lang="zh-CN" altLang="en-US" sz="2400"/>
          </a:p>
        </p:txBody>
      </p:sp>
      <p:pic>
        <p:nvPicPr>
          <p:cNvPr id="109" name="图片 108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5742623" y="66675"/>
            <a:ext cx="4752975" cy="30099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5" name="图片 124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729615" y="984885"/>
            <a:ext cx="10733405" cy="2400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9328785" y="0"/>
            <a:ext cx="2959735" cy="1424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83565" y="3546475"/>
            <a:ext cx="70313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国道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318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起点为上海市黄浦区，终点为西藏自治区日喀则市聂拉木县，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全程5476千米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经过上海、江苏、浙江、安徽、湖北、重庆、四川、西藏八个省份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，是中国最长的国道，被称为“中国人的景观大道”。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0"/>
            <a:ext cx="5161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在华夏大地上，有这样一条道路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800" y="3799840"/>
            <a:ext cx="4118610" cy="275717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0" y="0"/>
            <a:ext cx="798766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沿途，你会依次看到多姿多彩的地形区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7" name="图片 126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76530" y="748030"/>
            <a:ext cx="4137025" cy="2458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76530" y="2745740"/>
            <a:ext cx="35356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平原（长江中下游平原）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8" name="图片 127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498975" y="748030"/>
            <a:ext cx="3846830" cy="2458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498975" y="274574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丘陵（江南丘陵）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9" name="图片 128"/>
          <p:cNvPicPr/>
          <p:nvPr/>
        </p:nvPicPr>
        <p:blipFill>
          <a:blip r:embed="rId5" r:link="rId6"/>
          <a:srcRect r="13280" b="7087"/>
          <a:stretch>
            <a:fillRect/>
          </a:stretch>
        </p:blipFill>
        <p:spPr>
          <a:xfrm>
            <a:off x="8531225" y="748030"/>
            <a:ext cx="3637915" cy="2458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8531225" y="274574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山地（横断山脉）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7" r:link="rId8"/>
          <a:srcRect t="19440"/>
          <a:stretch>
            <a:fillRect/>
          </a:stretch>
        </p:blipFill>
        <p:spPr>
          <a:xfrm>
            <a:off x="1143000" y="3532505"/>
            <a:ext cx="4281170" cy="2782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143000" y="585470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盆地（四川盆地）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2" name="图片 131"/>
          <p:cNvPicPr/>
          <p:nvPr/>
        </p:nvPicPr>
        <p:blipFill>
          <a:blip r:embed="rId9" r:link="rId10"/>
          <a:stretch>
            <a:fillRect/>
          </a:stretch>
        </p:blipFill>
        <p:spPr>
          <a:xfrm>
            <a:off x="6172835" y="3533140"/>
            <a:ext cx="4979035" cy="2781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172835" y="585470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高原（青藏高原）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0" y="0"/>
            <a:ext cx="84467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沿途，你会依次看到丰富多彩的土地类型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5" name="图片 134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23570" y="894715"/>
            <a:ext cx="3379470" cy="2264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23570" y="2698750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林地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6" name="图片 135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236720" y="894715"/>
            <a:ext cx="3683635" cy="2264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236720" y="2698750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耕地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7" name="图片 136"/>
          <p:cNvPicPr/>
          <p:nvPr/>
        </p:nvPicPr>
        <p:blipFill>
          <a:blip r:embed="rId5" r:link="rId6"/>
          <a:srcRect l="19476" r="29160" b="27633"/>
          <a:stretch>
            <a:fillRect/>
          </a:stretch>
        </p:blipFill>
        <p:spPr>
          <a:xfrm>
            <a:off x="8360410" y="894715"/>
            <a:ext cx="3526155" cy="22644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8360410" y="2698750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草地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8" name="图片 137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624205" y="4106545"/>
            <a:ext cx="3378835" cy="2310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23570" y="5956300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沙地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9" name="图片 138"/>
          <p:cNvPicPr/>
          <p:nvPr/>
        </p:nvPicPr>
        <p:blipFill>
          <a:blip r:embed="rId9" r:link="rId10"/>
          <a:stretch>
            <a:fillRect/>
          </a:stretch>
        </p:blipFill>
        <p:spPr>
          <a:xfrm>
            <a:off x="4236720" y="4106545"/>
            <a:ext cx="3683635" cy="2309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4236720" y="5956300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河流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0" name="图片 139"/>
          <p:cNvPicPr/>
          <p:nvPr/>
        </p:nvPicPr>
        <p:blipFill>
          <a:blip r:embed="rId11" r:link="rId12"/>
          <a:stretch>
            <a:fillRect/>
          </a:stretch>
        </p:blipFill>
        <p:spPr>
          <a:xfrm>
            <a:off x="8360410" y="4107180"/>
            <a:ext cx="3526790" cy="23094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8360410" y="5956300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湖泊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0" y="0"/>
            <a:ext cx="94284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你或许幻想着去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天苍苍，野茫茫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的内蒙古草原，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但你可知在世界的另一头也有这样一片孕育生命奇迹的草原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2" name="图片 141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08585" y="2127250"/>
            <a:ext cx="5052695" cy="3228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08585" y="4895850"/>
            <a:ext cx="17068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内蒙古草原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3" name="图片 142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5803900" y="2172335"/>
            <a:ext cx="5637530" cy="31388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803900" y="4850765"/>
            <a:ext cx="17068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东非大草原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0" y="0"/>
            <a:ext cx="942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在疫情没来之前，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世界各地的美丽海滩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是户外爱好者的天堂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4" name="图片 143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53390" y="829945"/>
            <a:ext cx="5007610" cy="2857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53390" y="3227070"/>
            <a:ext cx="2926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黑沙滩（圣托里尼）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6" name="图片 145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275705" y="3954780"/>
            <a:ext cx="5711190" cy="2858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6275705" y="635254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白沙滩（海南岛）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7" name="图片 146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453390" y="3954780"/>
            <a:ext cx="5006975" cy="28308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53390" y="6325235"/>
            <a:ext cx="2926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黄沙滩（上海金山）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8" name="图片 147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6275705" y="828675"/>
            <a:ext cx="5710555" cy="2943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275705" y="3311525"/>
            <a:ext cx="2926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红沙滩（圣托里尼）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6" grpId="0" animBg="1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0" y="0"/>
            <a:ext cx="6939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大年三十，来自世界各地的中国人共度春节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49" name="图片 148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0325" y="795655"/>
            <a:ext cx="3980815" cy="249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0325" y="2827655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南极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0" name="图片 149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281805" y="795655"/>
            <a:ext cx="3628390" cy="2492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281805" y="2827655"/>
            <a:ext cx="2316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澳大利亚墨尔本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1" name="图片 150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8096250" y="795655"/>
            <a:ext cx="4095750" cy="2491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8096250" y="2827655"/>
            <a:ext cx="1097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新加坡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2" name="图片 151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0" y="3856990"/>
            <a:ext cx="4118610" cy="26009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0" y="5997575"/>
            <a:ext cx="1402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中国上海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3" name="图片 152"/>
          <p:cNvPicPr/>
          <p:nvPr/>
        </p:nvPicPr>
        <p:blipFill>
          <a:blip r:embed="rId9" r:link="rId10"/>
          <a:stretch>
            <a:fillRect/>
          </a:stretch>
        </p:blipFill>
        <p:spPr>
          <a:xfrm>
            <a:off x="4281805" y="3856990"/>
            <a:ext cx="3627755" cy="2600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4281805" y="5996940"/>
            <a:ext cx="1402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中国漠河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4" name="图片 153"/>
          <p:cNvPicPr/>
          <p:nvPr/>
        </p:nvPicPr>
        <p:blipFill>
          <a:blip r:embed="rId11" r:link="rId12"/>
          <a:stretch>
            <a:fillRect/>
          </a:stretch>
        </p:blipFill>
        <p:spPr>
          <a:xfrm>
            <a:off x="8113395" y="3856990"/>
            <a:ext cx="4011295" cy="26523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8113395" y="6049010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俄罗斯奥伊米亚康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" grpId="0" animBg="1"/>
      <p:bldP spid="2" grpId="1" animBg="1"/>
      <p:bldP spid="9" grpId="0" animBg="1"/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9072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漂泊在外的游子，无论身处何处，家永远是最温暖的港湾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5" name="图片 154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798195" y="788670"/>
            <a:ext cx="4237355" cy="27425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6" name="图片 155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427470" y="788670"/>
            <a:ext cx="4263390" cy="2743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7" name="图片 156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798195" y="4069715"/>
            <a:ext cx="4237355" cy="2674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8" name="图片 157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6427470" y="4069715"/>
            <a:ext cx="4262755" cy="2675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98195" y="3070860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城市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27470" y="3070860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城市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8195" y="6284595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乡村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27470" y="6283960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乡村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942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春节过后，人们又回到各自的岗位开始了新一年的学习工作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59" name="图片 158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556895" y="645160"/>
            <a:ext cx="4554220" cy="2747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56895" y="2931795"/>
            <a:ext cx="17068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商业办公楼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0" name="图片 159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966585" y="645795"/>
            <a:ext cx="4418330" cy="2746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966585" y="2931795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校园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2" name="图片 161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99695" y="4003675"/>
            <a:ext cx="4154805" cy="2642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99695" y="6185535"/>
            <a:ext cx="1097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游乐园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4" name="图片 163"/>
          <p:cNvPicPr/>
          <p:nvPr/>
        </p:nvPicPr>
        <p:blipFill>
          <a:blip r:embed="rId7" r:link="rId8"/>
          <a:srcRect t="233" r="27142" b="-233"/>
          <a:stretch>
            <a:fillRect/>
          </a:stretch>
        </p:blipFill>
        <p:spPr>
          <a:xfrm>
            <a:off x="4485005" y="4003040"/>
            <a:ext cx="3952875" cy="2642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4485005" y="6185535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工厂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5" name="图片 164"/>
          <p:cNvPicPr/>
          <p:nvPr/>
        </p:nvPicPr>
        <p:blipFill>
          <a:blip r:embed="rId9" r:link="rId10"/>
          <a:srcRect r="50626" b="49187"/>
          <a:stretch>
            <a:fillRect/>
          </a:stretch>
        </p:blipFill>
        <p:spPr>
          <a:xfrm>
            <a:off x="8736330" y="4003675"/>
            <a:ext cx="3456305" cy="26422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8736330" y="6185535"/>
            <a:ext cx="792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古迹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  <p:bldP spid="8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87172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辛苦忙碌了大半年，有的人利用难得的假期去各处逛逛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他们有的选择自驾出行，沿途他们会经过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66" name="图片 16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334645" y="1351280"/>
            <a:ext cx="4855210" cy="2658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34645" y="3549015"/>
            <a:ext cx="2316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郭亮村挂壁公路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8" name="图片 167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160135" y="1350645"/>
            <a:ext cx="5069840" cy="26587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160135" y="3549015"/>
            <a:ext cx="2316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重庆立交桥公路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69" name="图片 168"/>
          <p:cNvPicPr/>
          <p:nvPr/>
        </p:nvPicPr>
        <p:blipFill>
          <a:blip r:embed="rId5" r:link="rId6"/>
          <a:srcRect l="542" t="1900" r="3394"/>
          <a:stretch>
            <a:fillRect/>
          </a:stretch>
        </p:blipFill>
        <p:spPr>
          <a:xfrm>
            <a:off x="334645" y="4236720"/>
            <a:ext cx="4854575" cy="2505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334645" y="6281420"/>
            <a:ext cx="23164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罗布泊沙漠公路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1" name="图片 170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6160135" y="4161155"/>
            <a:ext cx="5069840" cy="26587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160135" y="6359525"/>
            <a:ext cx="20116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潍坊悬崖公路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8355" t="3334" r="5486" b="6902"/>
          <a:stretch>
            <a:fillRect/>
          </a:stretch>
        </p:blipFill>
        <p:spPr>
          <a:xfrm>
            <a:off x="397510" y="1322070"/>
            <a:ext cx="2658110" cy="3531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8297" t="3239" r="8098" b="8523"/>
          <a:stretch>
            <a:fillRect/>
          </a:stretch>
        </p:blipFill>
        <p:spPr>
          <a:xfrm>
            <a:off x="3259455" y="1322070"/>
            <a:ext cx="2623820" cy="3531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90205" y="269875"/>
            <a:ext cx="1859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600">
                <a:solidFill>
                  <a:srgbClr val="00B0F0"/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地理</a:t>
            </a:r>
            <a:endParaRPr lang="zh-CN" altLang="en-US" sz="6600">
              <a:solidFill>
                <a:srgbClr val="00B0F0"/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华文琥珀" panose="02010800040101010101" charset="-122"/>
              <a:ea typeface="华文琥珀" panose="0201080004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546340" y="3567430"/>
            <a:ext cx="3175000" cy="3045460"/>
            <a:chOff x="677" y="5498"/>
            <a:chExt cx="5000" cy="4796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b="14196"/>
            <a:stretch>
              <a:fillRect/>
            </a:stretch>
          </p:blipFill>
          <p:spPr>
            <a:xfrm flipH="1">
              <a:off x="677" y="5498"/>
              <a:ext cx="5000" cy="411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rcRect t="85678"/>
            <a:stretch>
              <a:fillRect/>
            </a:stretch>
          </p:blipFill>
          <p:spPr>
            <a:xfrm>
              <a:off x="677" y="9608"/>
              <a:ext cx="5000" cy="686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6927215" y="1792605"/>
            <a:ext cx="42976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我是大家的新伙伴，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也是大家的老熟人。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65570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他们的目的地各不相同，有的人选择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74" name="图片 173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598805" y="2151380"/>
            <a:ext cx="4663440" cy="29451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98805" y="4636135"/>
            <a:ext cx="35356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汽车拥塞的城市（北京）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5" name="图片 174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531610" y="572135"/>
            <a:ext cx="4582795" cy="30372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531610" y="3148965"/>
            <a:ext cx="35356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自行车之城（哥本哈根）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 descr="C:/Users/deng/AppData/Local/Temp/picturecompress_20210822134137/output_1.jpgoutput_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610" y="3753485"/>
            <a:ext cx="4582160" cy="31051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1610" y="6397625"/>
            <a:ext cx="2926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水上之城（威尼斯）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30010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也有的人选择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77" name="图片 176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33388" y="1436370"/>
            <a:ext cx="5248275" cy="329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33705" y="4271645"/>
            <a:ext cx="35356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南方农村（水田和鱼塘）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8" name="图片 177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087110" y="1436370"/>
            <a:ext cx="5134610" cy="3295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087110" y="4271645"/>
            <a:ext cx="26212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北方农村（麦田）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4102735" y="2025650"/>
            <a:ext cx="3986530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地理景观千姿百态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3900" y="2025650"/>
            <a:ext cx="2207895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自然景观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60205" y="2025650"/>
            <a:ext cx="2207895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人文景观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>
            <a:stCxn id="5" idx="1"/>
            <a:endCxn id="6" idx="3"/>
          </p:cNvCxnSpPr>
          <p:nvPr/>
        </p:nvCxnSpPr>
        <p:spPr>
          <a:xfrm flipH="1">
            <a:off x="2931795" y="2300605"/>
            <a:ext cx="1170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8089265" y="2300605"/>
            <a:ext cx="1170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76525" y="847725"/>
            <a:ext cx="6617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许多自然景观中都存在着人类活动的痕迹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cxnSp>
        <p:nvCxnSpPr>
          <p:cNvPr id="2" name="直接连接符 1"/>
          <p:cNvCxnSpPr>
            <a:stCxn id="6" idx="2"/>
          </p:cNvCxnSpPr>
          <p:nvPr/>
        </p:nvCxnSpPr>
        <p:spPr>
          <a:xfrm flipH="1">
            <a:off x="1821815" y="2575560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10361295" y="2575560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1828165" y="3538855"/>
            <a:ext cx="854202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514090" y="3538855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24000" y="4505325"/>
            <a:ext cx="3986530" cy="549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地理景观存在地区差异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1330" y="5165725"/>
            <a:ext cx="66097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地理景观蕴藏各种地理现象与地理事物间的相互关系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rcRect l="87" t="26216" r="52160" b="31293"/>
          <a:stretch>
            <a:fillRect/>
          </a:stretch>
        </p:blipFill>
        <p:spPr>
          <a:xfrm>
            <a:off x="0" y="1638935"/>
            <a:ext cx="5908675" cy="32861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l="48822" t="25439" r="1632" b="31360"/>
          <a:stretch>
            <a:fillRect/>
          </a:stretch>
        </p:blipFill>
        <p:spPr>
          <a:xfrm>
            <a:off x="6057900" y="1638935"/>
            <a:ext cx="6029325" cy="328612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433830" y="621030"/>
            <a:ext cx="26644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</a:rPr>
              <a:t>深海化作高山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47025" y="621030"/>
            <a:ext cx="266446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</a:rPr>
              <a:t>云雨周而复始</a:t>
            </a:r>
            <a:endParaRPr lang="zh-CN" altLang="en-US" sz="2800" b="1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" name="图片 208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268605" y="843280"/>
            <a:ext cx="5614035" cy="29762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1" name="图片 21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7139305" y="843280"/>
            <a:ext cx="4381500" cy="29756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2" name="图片 211"/>
          <p:cNvPicPr/>
          <p:nvPr/>
        </p:nvPicPr>
        <p:blipFill>
          <a:blip r:embed="rId5" r:link="rId6"/>
          <a:srcRect l="20408" r="19827"/>
          <a:stretch>
            <a:fillRect/>
          </a:stretch>
        </p:blipFill>
        <p:spPr>
          <a:xfrm>
            <a:off x="1007110" y="3947795"/>
            <a:ext cx="2921635" cy="2592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3" name="图片 212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6118860" y="4011295"/>
            <a:ext cx="5511800" cy="2767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00025" y="94615"/>
            <a:ext cx="916559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我们竟然在陆地上远古时期挖掘出海洋生物的化石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15" name="图片 214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461125" y="943610"/>
            <a:ext cx="4730750" cy="2639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00025" y="94615"/>
            <a:ext cx="95738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科学家通过影像技术复刻出消失在沙漠中的楼兰古城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16" name="图片 215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25450" y="880110"/>
            <a:ext cx="4791075" cy="2776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7" name="图片 216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488950" y="3964305"/>
            <a:ext cx="4846955" cy="27578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18" name="图片 217"/>
          <p:cNvPicPr/>
          <p:nvPr/>
        </p:nvPicPr>
        <p:blipFill>
          <a:blip r:embed="rId7" r:link="rId8"/>
          <a:srcRect b="3083"/>
          <a:stretch>
            <a:fillRect/>
          </a:stretch>
        </p:blipFill>
        <p:spPr>
          <a:xfrm>
            <a:off x="5767705" y="3964305"/>
            <a:ext cx="6354445" cy="265366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-95250" y="0"/>
            <a:ext cx="123825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“1979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年，那是一个春天，有一个老人在中国的南海边画了一个圈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19" name="图片 218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38785" y="734695"/>
            <a:ext cx="3776345" cy="6122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0" name="图片 219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530725" y="734695"/>
            <a:ext cx="3830320" cy="6122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1" name="图片 220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8676640" y="734695"/>
            <a:ext cx="3421380" cy="60058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4102735" y="2025650"/>
            <a:ext cx="3986530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地理景观千姿百态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3900" y="2025650"/>
            <a:ext cx="2207895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自然景观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60205" y="2025650"/>
            <a:ext cx="2207895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人文景观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>
            <a:stCxn id="5" idx="1"/>
            <a:endCxn id="6" idx="3"/>
          </p:cNvCxnSpPr>
          <p:nvPr/>
        </p:nvCxnSpPr>
        <p:spPr>
          <a:xfrm flipH="1">
            <a:off x="2931795" y="2300605"/>
            <a:ext cx="1170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8089265" y="2300605"/>
            <a:ext cx="1170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76525" y="847725"/>
            <a:ext cx="6617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许多自然景观中都存在着人类活动的痕迹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cxnSp>
        <p:nvCxnSpPr>
          <p:cNvPr id="2" name="直接连接符 1"/>
          <p:cNvCxnSpPr>
            <a:stCxn id="6" idx="2"/>
          </p:cNvCxnSpPr>
          <p:nvPr/>
        </p:nvCxnSpPr>
        <p:spPr>
          <a:xfrm flipH="1">
            <a:off x="1821815" y="2575560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10361295" y="2575560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1828165" y="3538855"/>
            <a:ext cx="854202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514090" y="3538855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24000" y="4505325"/>
            <a:ext cx="3986530" cy="549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地理景观存在地区差异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8766810" y="3538855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463665" y="4505325"/>
            <a:ext cx="4612640" cy="549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地理景观始终在变化与发展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1330" y="5165725"/>
            <a:ext cx="66097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地理景观蕴藏各种地理现象与地理事物间的相互关系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:/Users/deng/AppData/Local/Temp/picturecompress_20210822165738/output_1.pngoutput_1"/>
          <p:cNvPicPr>
            <a:picLocks noChangeAspect="1"/>
          </p:cNvPicPr>
          <p:nvPr/>
        </p:nvPicPr>
        <p:blipFill>
          <a:blip r:embed="rId1">
            <a:lum contrast="12000"/>
          </a:blip>
          <a:srcRect l="16408" t="11470" r="19636" b="6130"/>
          <a:stretch>
            <a:fillRect/>
          </a:stretch>
        </p:blipFill>
        <p:spPr>
          <a:xfrm>
            <a:off x="2617470" y="577850"/>
            <a:ext cx="7081520" cy="5702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95250" y="0"/>
            <a:ext cx="87572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我们所居住的地方历史上曾是一片汪洋大海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-95250" y="0"/>
            <a:ext cx="71240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近年来它又发生了翻天覆地的巨变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989455" y="795655"/>
            <a:ext cx="3896360" cy="56667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>
            <a:hlinkClick r:id="rId3" action="ppaction://hlinkfile"/>
          </p:cNvPr>
          <p:cNvPicPr/>
          <p:nvPr/>
        </p:nvPicPr>
        <p:blipFill>
          <a:blip r:embed="rId4" r:link="rId5"/>
          <a:stretch>
            <a:fillRect/>
          </a:stretch>
        </p:blipFill>
        <p:spPr>
          <a:xfrm>
            <a:off x="6679565" y="795655"/>
            <a:ext cx="3752850" cy="56673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0645" y="76835"/>
            <a:ext cx="1203960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6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地理：</a:t>
            </a:r>
            <a:endParaRPr lang="zh-CN" sz="26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26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研究地球表面的</a:t>
            </a:r>
            <a:r>
              <a:rPr lang="zh-CN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自然现象</a:t>
            </a:r>
            <a:r>
              <a:rPr lang="zh-CN" sz="26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和</a:t>
            </a:r>
            <a:r>
              <a:rPr lang="zh-CN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人文现象</a:t>
            </a:r>
            <a:r>
              <a:rPr lang="zh-CN" sz="26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，以及它们之间相互关系的学科。</a:t>
            </a:r>
            <a:endParaRPr lang="zh-CN" sz="26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lum contrast="12000"/>
          </a:blip>
          <a:srcRect l="6453" t="41186" r="79361" b="41935"/>
          <a:stretch>
            <a:fillRect/>
          </a:stretch>
        </p:blipFill>
        <p:spPr>
          <a:xfrm>
            <a:off x="322580" y="1583690"/>
            <a:ext cx="2188845" cy="16275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lum contrast="12000"/>
          </a:blip>
          <a:srcRect l="29678" t="39175" r="58320" b="41937"/>
          <a:stretch>
            <a:fillRect/>
          </a:stretch>
        </p:blipFill>
        <p:spPr>
          <a:xfrm>
            <a:off x="3627755" y="1573530"/>
            <a:ext cx="1664970" cy="1637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lum contrast="12000"/>
          </a:blip>
          <a:srcRect l="52428" t="35923" r="31011" b="40857"/>
          <a:stretch>
            <a:fillRect/>
          </a:stretch>
        </p:blipFill>
        <p:spPr>
          <a:xfrm>
            <a:off x="6409055" y="1573530"/>
            <a:ext cx="1856105" cy="16268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lum contrast="12000"/>
          </a:blip>
          <a:srcRect l="79528" t="35564" r="6722" b="44216"/>
          <a:stretch>
            <a:fillRect/>
          </a:stretch>
        </p:blipFill>
        <p:spPr>
          <a:xfrm>
            <a:off x="9510395" y="1573530"/>
            <a:ext cx="1749425" cy="16084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lum contrast="12000"/>
          </a:blip>
          <a:srcRect l="5166" t="68545" r="77764" b="13122"/>
          <a:stretch>
            <a:fillRect/>
          </a:stretch>
        </p:blipFill>
        <p:spPr>
          <a:xfrm>
            <a:off x="328295" y="4354195"/>
            <a:ext cx="2183130" cy="15817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lum contrast="12000"/>
          </a:blip>
          <a:srcRect l="79298" t="68545" r="6193" b="12996"/>
          <a:stretch>
            <a:fillRect/>
          </a:stretch>
        </p:blipFill>
        <p:spPr>
          <a:xfrm>
            <a:off x="9563100" y="4353560"/>
            <a:ext cx="1933575" cy="15379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lum contrast="12000"/>
          </a:blip>
          <a:srcRect l="52035" t="68545" r="33187" b="13202"/>
          <a:stretch>
            <a:fillRect/>
          </a:stretch>
        </p:blipFill>
        <p:spPr>
          <a:xfrm>
            <a:off x="6374130" y="4353560"/>
            <a:ext cx="1969770" cy="15817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">
            <a:lum contrast="12000"/>
          </a:blip>
          <a:srcRect l="29092" t="68545" r="56696" b="13930"/>
          <a:stretch>
            <a:fillRect/>
          </a:stretch>
        </p:blipFill>
        <p:spPr>
          <a:xfrm>
            <a:off x="3522980" y="4354195"/>
            <a:ext cx="2013585" cy="158115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15645" y="3453130"/>
            <a:ext cx="1402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山川河流</a:t>
            </a:r>
            <a:endParaRPr lang="zh-CN" altLang="en-US" sz="24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635750" y="3453130"/>
            <a:ext cx="1402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天气气候</a:t>
            </a:r>
            <a:endParaRPr lang="zh-CN" altLang="en-US" sz="24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29050" y="3453130"/>
            <a:ext cx="1402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四季变化</a:t>
            </a:r>
            <a:endParaRPr lang="zh-CN" altLang="en-US" sz="24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684385" y="3453130"/>
            <a:ext cx="140208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昼夜变化</a:t>
            </a:r>
            <a:endParaRPr lang="zh-CN" altLang="en-US" sz="24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828530" y="6152515"/>
            <a:ext cx="1402080" cy="460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饮食文化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10045" y="6152515"/>
            <a:ext cx="1402080" cy="460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人口变化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29050" y="6152515"/>
            <a:ext cx="1402080" cy="460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交通运输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8820" y="6152515"/>
            <a:ext cx="1402080" cy="460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城市环保</a:t>
            </a:r>
            <a:endParaRPr lang="zh-CN" altLang="en-US" sz="24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589915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从烂泥渡路到最繁荣的金融中心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 r:link="rId2"/>
          <a:srcRect b="71888"/>
          <a:stretch>
            <a:fillRect/>
          </a:stretch>
        </p:blipFill>
        <p:spPr>
          <a:xfrm>
            <a:off x="4025265" y="732155"/>
            <a:ext cx="3768725" cy="2356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 r:link="rId4"/>
          <a:srcRect l="5304" t="3435" r="3988" b="51981"/>
          <a:stretch>
            <a:fillRect/>
          </a:stretch>
        </p:blipFill>
        <p:spPr>
          <a:xfrm>
            <a:off x="8190865" y="690880"/>
            <a:ext cx="3981450" cy="2438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5" r:link="rId6"/>
          <a:srcRect t="29870" b="36836"/>
          <a:stretch>
            <a:fillRect/>
          </a:stretch>
        </p:blipFill>
        <p:spPr>
          <a:xfrm>
            <a:off x="0" y="4082415"/>
            <a:ext cx="3725545" cy="23964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5" r:link="rId6"/>
          <a:srcRect t="65091"/>
          <a:stretch>
            <a:fillRect/>
          </a:stretch>
        </p:blipFill>
        <p:spPr>
          <a:xfrm>
            <a:off x="3846195" y="4082415"/>
            <a:ext cx="4126865" cy="2565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8201025" y="4103370"/>
            <a:ext cx="3961765" cy="2523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9827895" y="4103370"/>
            <a:ext cx="1003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+mn-ea"/>
              </a:rPr>
              <a:t>2020</a:t>
            </a:r>
            <a:endParaRPr lang="en-US" altLang="zh-CN" sz="3200" b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9" r:link="rId10"/>
          <a:stretch>
            <a:fillRect/>
          </a:stretch>
        </p:blipFill>
        <p:spPr>
          <a:xfrm>
            <a:off x="0" y="735330"/>
            <a:ext cx="3724910" cy="2393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360805" y="735330"/>
            <a:ext cx="100330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  <a:latin typeface="+mn-ea"/>
              </a:rPr>
              <a:t>1980</a:t>
            </a:r>
            <a:endParaRPr lang="en-US" altLang="zh-CN" sz="3200" b="1">
              <a:solidFill>
                <a:schemeClr val="bg1"/>
              </a:solidFill>
              <a:latin typeface="+mn-ea"/>
            </a:endParaRPr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42659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日新月异的黄浦江两岸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439545" y="993775"/>
            <a:ext cx="9697720" cy="23806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1439545" y="3784600"/>
            <a:ext cx="9698355" cy="2715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27940" y="4758055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n-ea"/>
              </a:rPr>
              <a:t>2019</a:t>
            </a:r>
            <a:r>
              <a:rPr lang="zh-CN" altLang="en-US" sz="3200" b="1">
                <a:solidFill>
                  <a:schemeClr val="tx1"/>
                </a:solidFill>
                <a:latin typeface="+mn-ea"/>
              </a:rPr>
              <a:t>年</a:t>
            </a:r>
            <a:endParaRPr lang="zh-CN" altLang="en-US" sz="32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2076450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n-ea"/>
              </a:rPr>
              <a:t>1980</a:t>
            </a:r>
            <a:r>
              <a:rPr lang="zh-CN" altLang="en-US" sz="3200" b="1">
                <a:solidFill>
                  <a:schemeClr val="tx1"/>
                </a:solidFill>
                <a:latin typeface="+mn-ea"/>
              </a:rPr>
              <a:t>年</a:t>
            </a:r>
            <a:endParaRPr lang="zh-CN" altLang="en-US" sz="3200" b="1">
              <a:solidFill>
                <a:schemeClr val="tx1"/>
              </a:solidFill>
              <a:latin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34493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永远的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新客站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366395" y="772160"/>
            <a:ext cx="4774565" cy="2810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7577455" y="772160"/>
            <a:ext cx="4422140" cy="2810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7577455" y="3916680"/>
            <a:ext cx="4422140" cy="2792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366395" y="3771265"/>
            <a:ext cx="4773930" cy="2937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728720" y="53340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n-ea"/>
              </a:rPr>
              <a:t>1980</a:t>
            </a:r>
            <a:r>
              <a:rPr lang="zh-CN" altLang="en-US" sz="3200" b="1">
                <a:solidFill>
                  <a:schemeClr val="tx1"/>
                </a:solidFill>
                <a:latin typeface="+mn-ea"/>
              </a:rPr>
              <a:t>年</a:t>
            </a:r>
            <a:endParaRPr lang="zh-CN" altLang="en-US" sz="32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77455" y="53340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n-ea"/>
              </a:rPr>
              <a:t>2019</a:t>
            </a:r>
            <a:r>
              <a:rPr lang="zh-CN" altLang="en-US" sz="3200" b="1">
                <a:solidFill>
                  <a:schemeClr val="tx1"/>
                </a:solidFill>
                <a:latin typeface="+mn-ea"/>
              </a:rPr>
              <a:t>年</a:t>
            </a:r>
            <a:endParaRPr lang="zh-CN" altLang="en-US" sz="3200" b="1">
              <a:solidFill>
                <a:schemeClr val="tx1"/>
              </a:solidFill>
              <a:latin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-10160"/>
            <a:ext cx="71240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街心花园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到商业中心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徐家汇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6" name="图片 11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414020" y="826135"/>
            <a:ext cx="4064000" cy="2711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图片 116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859270" y="825500"/>
            <a:ext cx="5332730" cy="2712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036820" y="1789430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+mn-ea"/>
              </a:rPr>
              <a:t>1980</a:t>
            </a:r>
            <a:r>
              <a:rPr lang="zh-CN" altLang="en-US" sz="3200" b="1">
                <a:latin typeface="+mn-ea"/>
              </a:rPr>
              <a:t>年</a:t>
            </a:r>
            <a:endParaRPr lang="zh-CN" altLang="en-US" sz="3200" b="1">
              <a:latin typeface="+mn-ea"/>
            </a:endParaRPr>
          </a:p>
        </p:txBody>
      </p:sp>
      <p:pic>
        <p:nvPicPr>
          <p:cNvPr id="118" name="图片 117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414020" y="3914140"/>
            <a:ext cx="4063365" cy="26847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6859270" y="3826510"/>
            <a:ext cx="5332730" cy="2846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036820" y="5073015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+mn-ea"/>
              </a:rPr>
              <a:t>2019</a:t>
            </a:r>
            <a:r>
              <a:rPr lang="zh-CN" altLang="en-US" sz="3200" b="1">
                <a:latin typeface="+mn-ea"/>
              </a:rPr>
              <a:t>年</a:t>
            </a:r>
            <a:endParaRPr lang="zh-CN" altLang="en-US" sz="3200" b="1">
              <a:latin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46742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杨浦区的王牌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五角场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0" name="图片 11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596900" y="1084580"/>
            <a:ext cx="3689350" cy="3886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043295" y="150495"/>
            <a:ext cx="5607685" cy="2196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" name="图片 121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6104890" y="3381375"/>
            <a:ext cx="5485130" cy="32785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736090" y="5137150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n-ea"/>
              </a:rPr>
              <a:t>1984</a:t>
            </a:r>
            <a:r>
              <a:rPr lang="zh-CN" altLang="en-US" sz="3200" b="1">
                <a:solidFill>
                  <a:schemeClr val="tx1"/>
                </a:solidFill>
                <a:latin typeface="+mn-ea"/>
              </a:rPr>
              <a:t>年</a:t>
            </a:r>
            <a:endParaRPr lang="zh-CN" altLang="en-US" sz="32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31690" y="4970780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n-ea"/>
              </a:rPr>
              <a:t>2019</a:t>
            </a:r>
            <a:r>
              <a:rPr lang="zh-CN" altLang="en-US" sz="3200" b="1">
                <a:solidFill>
                  <a:schemeClr val="tx1"/>
                </a:solidFill>
                <a:latin typeface="+mn-ea"/>
              </a:rPr>
              <a:t>年</a:t>
            </a:r>
            <a:endParaRPr lang="zh-CN" altLang="en-US" sz="3200" b="1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34375" y="2346960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n-ea"/>
              </a:rPr>
              <a:t>2004</a:t>
            </a:r>
            <a:r>
              <a:rPr lang="zh-CN" altLang="en-US" sz="3200" b="1">
                <a:solidFill>
                  <a:schemeClr val="tx1"/>
                </a:solidFill>
                <a:latin typeface="+mn-ea"/>
              </a:rPr>
              <a:t>年</a:t>
            </a:r>
            <a:endParaRPr lang="zh-CN" altLang="en-US" sz="3200" b="1">
              <a:solidFill>
                <a:schemeClr val="tx1"/>
              </a:solidFill>
              <a:latin typeface="+mn-ea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493014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上海的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副中心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”-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新虹桥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3" name="图片 122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362585" y="887095"/>
            <a:ext cx="4064000" cy="2711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" name="图片 123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362585" y="3963035"/>
            <a:ext cx="4064000" cy="2698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7116445" y="887095"/>
            <a:ext cx="4368800" cy="2710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7186295" y="3963035"/>
            <a:ext cx="4298950" cy="2698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426585" y="887095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+mn-ea"/>
              </a:rPr>
              <a:t>1980</a:t>
            </a:r>
            <a:r>
              <a:rPr lang="zh-CN" altLang="en-US" sz="3200" b="1">
                <a:latin typeface="+mn-ea"/>
              </a:rPr>
              <a:t>年</a:t>
            </a:r>
            <a:endParaRPr lang="zh-CN" altLang="en-US" sz="3200" b="1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26585" y="3963035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+mn-ea"/>
              </a:rPr>
              <a:t>1990</a:t>
            </a:r>
            <a:r>
              <a:rPr lang="zh-CN" altLang="en-US" sz="3200" b="1">
                <a:latin typeface="+mn-ea"/>
              </a:rPr>
              <a:t>年</a:t>
            </a:r>
            <a:endParaRPr lang="zh-CN" altLang="en-US" sz="3200" b="1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04840" y="3069590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+mn-ea"/>
              </a:rPr>
              <a:t>2005</a:t>
            </a:r>
            <a:r>
              <a:rPr lang="zh-CN" altLang="en-US" sz="3200" b="1">
                <a:latin typeface="+mn-ea"/>
              </a:rPr>
              <a:t>年</a:t>
            </a:r>
            <a:endParaRPr lang="zh-CN" altLang="en-US" sz="3200" b="1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04840" y="6078220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+mn-ea"/>
              </a:rPr>
              <a:t>2020</a:t>
            </a:r>
            <a:r>
              <a:rPr lang="zh-CN" altLang="en-US" sz="3200" b="1">
                <a:latin typeface="+mn-ea"/>
              </a:rPr>
              <a:t>年</a:t>
            </a:r>
            <a:endParaRPr lang="zh-CN" altLang="en-US" sz="3200" b="1">
              <a:latin typeface="+mn-ea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66408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上海松江的迷你欧洲小镇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泰晤士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小镇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27" name="图片 126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337820" y="975995"/>
            <a:ext cx="4909820" cy="3395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8" name="图片 127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329045" y="975360"/>
            <a:ext cx="5247005" cy="3396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2086610" y="4573905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+mn-ea"/>
              </a:rPr>
              <a:t>2000</a:t>
            </a:r>
            <a:r>
              <a:rPr lang="zh-CN" altLang="en-US" sz="3200" b="1">
                <a:latin typeface="+mn-ea"/>
              </a:rPr>
              <a:t>年</a:t>
            </a:r>
            <a:endParaRPr lang="zh-CN" altLang="en-US" sz="3200" b="1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46745" y="4518025"/>
            <a:ext cx="14116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+mn-ea"/>
              </a:rPr>
              <a:t>2018</a:t>
            </a:r>
            <a:r>
              <a:rPr lang="zh-CN" altLang="en-US" sz="3200" b="1">
                <a:latin typeface="+mn-ea"/>
              </a:rPr>
              <a:t>年</a:t>
            </a:r>
            <a:endParaRPr lang="zh-CN" altLang="en-US" sz="3200" b="1">
              <a:latin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0"/>
            <a:ext cx="38576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上海庞大的地下网络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30" name="图片 129"/>
          <p:cNvPicPr/>
          <p:nvPr>
            <p:custDataLst>
              <p:tags r:id="rId1"/>
            </p:custDataLst>
          </p:nvPr>
        </p:nvPicPr>
        <p:blipFill>
          <a:blip r:embed="rId2" r:link="rId3"/>
          <a:stretch>
            <a:fillRect/>
          </a:stretch>
        </p:blipFill>
        <p:spPr>
          <a:xfrm>
            <a:off x="4945380" y="0"/>
            <a:ext cx="3742055" cy="2301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1" name="图片 130"/>
          <p:cNvPicPr/>
          <p:nvPr>
            <p:custDataLst>
              <p:tags r:id="rId4"/>
            </p:custDataLst>
          </p:nvPr>
        </p:nvPicPr>
        <p:blipFill>
          <a:blip r:embed="rId5" r:link="rId6"/>
          <a:stretch>
            <a:fillRect/>
          </a:stretch>
        </p:blipFill>
        <p:spPr>
          <a:xfrm>
            <a:off x="4945380" y="4474845"/>
            <a:ext cx="3741420" cy="23831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2" name="图片 131"/>
          <p:cNvPicPr/>
          <p:nvPr>
            <p:custDataLst>
              <p:tags r:id="rId7"/>
            </p:custDataLst>
          </p:nvPr>
        </p:nvPicPr>
        <p:blipFill>
          <a:blip r:embed="rId8" r:link="rId9"/>
          <a:stretch>
            <a:fillRect/>
          </a:stretch>
        </p:blipFill>
        <p:spPr>
          <a:xfrm>
            <a:off x="8790305" y="2222500"/>
            <a:ext cx="3401060" cy="2326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 descr="上海地铁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81610" y="767080"/>
            <a:ext cx="4522470" cy="5732780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4102735" y="2025650"/>
            <a:ext cx="3986530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地理景观千姿百态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3900" y="2025650"/>
            <a:ext cx="2207895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自然景观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60205" y="2025650"/>
            <a:ext cx="2207895" cy="5499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tx1"/>
                </a:solidFill>
              </a:rPr>
              <a:t>人文景观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>
            <a:stCxn id="5" idx="1"/>
            <a:endCxn id="6" idx="3"/>
          </p:cNvCxnSpPr>
          <p:nvPr/>
        </p:nvCxnSpPr>
        <p:spPr>
          <a:xfrm flipH="1">
            <a:off x="2931795" y="2300605"/>
            <a:ext cx="1170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8089265" y="2300605"/>
            <a:ext cx="11709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676525" y="847725"/>
            <a:ext cx="6617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许多自然景观中都存在着人类活动的痕迹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cxnSp>
        <p:nvCxnSpPr>
          <p:cNvPr id="2" name="直接连接符 1"/>
          <p:cNvCxnSpPr>
            <a:stCxn id="6" idx="2"/>
          </p:cNvCxnSpPr>
          <p:nvPr/>
        </p:nvCxnSpPr>
        <p:spPr>
          <a:xfrm flipH="1">
            <a:off x="1821815" y="2575560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10361295" y="2575560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V="1">
            <a:off x="1828165" y="3538855"/>
            <a:ext cx="8542020" cy="31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3514090" y="3538855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524000" y="4505325"/>
            <a:ext cx="3986530" cy="549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地理景观存在地区差异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8766810" y="3538855"/>
            <a:ext cx="6350" cy="96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463665" y="4505325"/>
            <a:ext cx="4612640" cy="5499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地理景观始终在变化与发展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81330" y="5165725"/>
            <a:ext cx="66097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地理景观蕴藏各种地理现象与地理事物间的相互关系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384415" y="5165725"/>
            <a:ext cx="462153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地理景观的变化受自然和人为共同影响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83489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但是，我们在人为改造自然景观的过程中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137160" y="716280"/>
            <a:ext cx="4709795" cy="2547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137160" y="3550920"/>
            <a:ext cx="4709795" cy="27851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6140450" y="716280"/>
            <a:ext cx="5208905" cy="25476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6140450" y="3660140"/>
            <a:ext cx="5103495" cy="26765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1197610" y="130175"/>
            <a:ext cx="7179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新闻链接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今年的夏季我是怎么熬过来的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1" r:link="rId2"/>
          <a:srcRect l="75734" b="67743"/>
          <a:stretch>
            <a:fillRect/>
          </a:stretch>
        </p:blipFill>
        <p:spPr>
          <a:xfrm>
            <a:off x="229235" y="130175"/>
            <a:ext cx="776605" cy="5899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rcRect b="6408"/>
          <a:stretch>
            <a:fillRect/>
          </a:stretch>
        </p:blipFill>
        <p:spPr>
          <a:xfrm>
            <a:off x="8594725" y="53340"/>
            <a:ext cx="3583305" cy="6751955"/>
          </a:xfrm>
          <a:prstGeom prst="rect">
            <a:avLst/>
          </a:prstGeom>
        </p:spPr>
      </p:pic>
      <p:pic>
        <p:nvPicPr>
          <p:cNvPr id="3" name="图片 2" descr="IMG_1966(20220821-104300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70" y="1070610"/>
            <a:ext cx="7163435" cy="536575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5"/>
          <a:stretch>
            <a:fillRect/>
          </a:stretch>
        </p:blipFill>
        <p:spPr>
          <a:xfrm>
            <a:off x="512445" y="1007745"/>
            <a:ext cx="7620000" cy="56769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53340"/>
            <a:ext cx="67157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为了挽救危机，我们也做了很多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……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4" name="图片 103">
            <a:hlinkClick r:id="rId1" action="ppaction://hlinkfile"/>
          </p:cNvPr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885825" y="4172585"/>
            <a:ext cx="3853180" cy="24028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 r:link="rId5"/>
          <a:stretch>
            <a:fillRect/>
          </a:stretch>
        </p:blipFill>
        <p:spPr>
          <a:xfrm>
            <a:off x="1385570" y="583565"/>
            <a:ext cx="2480310" cy="32397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6" r:link="rId7"/>
          <a:stretch>
            <a:fillRect/>
          </a:stretch>
        </p:blipFill>
        <p:spPr>
          <a:xfrm>
            <a:off x="6912610" y="696595"/>
            <a:ext cx="4199890" cy="3013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8" r:link="rId9"/>
          <a:srcRect r="29836"/>
          <a:stretch>
            <a:fillRect/>
          </a:stretch>
        </p:blipFill>
        <p:spPr>
          <a:xfrm>
            <a:off x="6912610" y="3880485"/>
            <a:ext cx="4199255" cy="26949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3090" y="160655"/>
            <a:ext cx="5581650" cy="3054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50695" y="3800475"/>
            <a:ext cx="880808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人与自然和谐共生、协调发展，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使地理景观更靓丽，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使城市生活更美好！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1197610" y="130175"/>
            <a:ext cx="7179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新闻链接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第七次人口普查与三孩政策</a:t>
            </a:r>
            <a:endParaRPr 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1" r:link="rId2"/>
          <a:srcRect l="75734" b="67743"/>
          <a:stretch>
            <a:fillRect/>
          </a:stretch>
        </p:blipFill>
        <p:spPr>
          <a:xfrm>
            <a:off x="229235" y="130175"/>
            <a:ext cx="776605" cy="5899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287020" y="893445"/>
            <a:ext cx="4690110" cy="29940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8989695" y="0"/>
            <a:ext cx="2827655" cy="1569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092700" y="2404110"/>
            <a:ext cx="6908800" cy="332295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marL="342900"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2020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日起，中国开展第七次人口普查：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全国人口共141178万人，与2010年的133972万人相比，增加了7206万人，增长5.38%；年平均增长率为0.53%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年龄构成方面，0-14岁人口占17.95%，15-59岁人口占比63.35%，60岁及以上人口占18.7%，65岁及以上人口占13.5%。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5" name="图片 114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930275" y="1652270"/>
            <a:ext cx="3403600" cy="51054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1755" y="303530"/>
            <a:ext cx="10460990" cy="6000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天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有日月星辰谓之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文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有山川陵谷谓之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理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东汉</a:t>
            </a: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王充</a:t>
            </a: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《论衡》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endParaRPr lang="zh-CN" altLang="en-US" sz="40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仰以观于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天文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俯以察于</a:t>
            </a:r>
            <a:r>
              <a:rPr lang="zh-CN" altLang="en-US" sz="36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地理</a:t>
            </a:r>
            <a:r>
              <a:rPr lang="zh-CN" altLang="en-US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36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——《周易·系辞》</a:t>
            </a:r>
            <a:endParaRPr lang="en-US" altLang="zh-CN" sz="36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8353425" y="2444115"/>
            <a:ext cx="3403600" cy="22733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8" name="图片 107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296545" y="252730"/>
            <a:ext cx="4722495" cy="33731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04825" y="3903345"/>
            <a:ext cx="4514215" cy="189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郦道元</a:t>
            </a:r>
            <a:r>
              <a:rPr lang="en-US" altLang="zh-CN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2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《水经注》（北魏）</a:t>
            </a:r>
            <a:endParaRPr lang="zh-CN" altLang="en-US" sz="2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中国古代最全面、最系统的综合性地理著作</a:t>
            </a:r>
            <a:endParaRPr lang="zh-CN" altLang="en-US" sz="2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09565" y="746125"/>
            <a:ext cx="6284595" cy="50774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年实地考察所注记内容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大小河流1252条</a:t>
            </a:r>
            <a:endParaRPr lang="zh-CN" altLang="en-US" sz="24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湖泊、沼泽500余处</a:t>
            </a:r>
            <a:endParaRPr lang="zh-CN" altLang="en-US" sz="24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山岳、丘阜近2000处</a:t>
            </a:r>
            <a:endParaRPr lang="zh-CN" altLang="en-US" sz="24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水灾30多次</a:t>
            </a:r>
            <a:endParaRPr lang="zh-CN" altLang="en-US" sz="24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地震近20次</a:t>
            </a:r>
            <a:endParaRPr lang="zh-CN" altLang="en-US" sz="24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县级城市和其他城邑共2800座，古都180座</a:t>
            </a:r>
            <a:endParaRPr lang="zh-CN" altLang="en-US" sz="2400"/>
          </a:p>
          <a:p>
            <a:pPr marL="342900" indent="-3429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桥梁100座左右</a:t>
            </a:r>
            <a:endParaRPr lang="zh-CN" altLang="en-US" sz="2400"/>
          </a:p>
          <a:p>
            <a:pPr marL="342900" indent="-342900" algn="l" fontAlgn="auto">
              <a:lnSpc>
                <a:spcPct val="150000"/>
              </a:lnSpc>
            </a:pPr>
            <a:r>
              <a:rPr lang="en-US" altLang="zh-CN" sz="2400"/>
              <a:t>……</a:t>
            </a:r>
            <a:endParaRPr lang="en-US" altLang="zh-CN" sz="24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0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3019"/>
</p:tagLst>
</file>

<file path=ppt/tags/tag112.xml><?xml version="1.0" encoding="utf-8"?>
<p:tagLst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3019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1059_1"/>
  <p:tag name="KSO_WM_TEMPLATE_CATEGORY" val="custom"/>
  <p:tag name="KSO_WM_TEMPLATE_INDEX" val="20183019"/>
  <p:tag name="KSO_WM_TEMPLATE_SUBCATEGORY" val="0"/>
  <p:tag name="KSO_WM_TEMPLATE_THUMBS_INDEX" val="1、6、12、13、17、20、25、26、27、28、32"/>
  <p:tag name="KSO_WM_TEMPLATE_MASTER_TYPE" val="1"/>
  <p:tag name="KSO_WM_TEMPLATE_COLOR_TYPE" val="0"/>
</p:tagLst>
</file>

<file path=ppt/tags/tag117.xml><?xml version="1.0" encoding="utf-8"?>
<p:tagLst xmlns:p="http://schemas.openxmlformats.org/presentationml/2006/main">
  <p:tag name="KSO_WM_TEMPLATE_CATEGORY" val="custom"/>
  <p:tag name="KSO_WM_TEMPLATE_INDEX" val="20183019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PLACING_PICTURE_USER_VIEWPORT" val="{&quot;height&quot;:4790,&quot;width&quot;:5000}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PLACING_PICTURE_USER_VIEWPORT" val="{&quot;height&quot;:7246,&quot;width&quot;:6712}"/>
</p:tagLst>
</file>

<file path=ppt/tags/tag131.xml><?xml version="1.0" encoding="utf-8"?>
<p:tagLst xmlns:p="http://schemas.openxmlformats.org/presentationml/2006/main">
  <p:tag name="KSO_WM_UNIT_PLACING_PICTURE_USER_VIEWPORT" val="{&quot;height&quot;:5829,&quot;width&quot;:4500}"/>
</p:tagLst>
</file>

<file path=ppt/tags/tag132.xml><?xml version="1.0" encoding="utf-8"?>
<p:tagLst xmlns:p="http://schemas.openxmlformats.org/presentationml/2006/main">
  <p:tag name="KSO_WM_UNIT_PLACING_PICTURE_USER_VIEWPORT" val="{&quot;height&quot;:3674,&quot;width&quot;:5742}"/>
</p:tagLst>
</file>

<file path=ppt/tags/tag133.xml><?xml version="1.0" encoding="utf-8"?>
<p:tagLst xmlns:p="http://schemas.openxmlformats.org/presentationml/2006/main">
  <p:tag name="KSO_WM_UNIT_PLACING_PICTURE_USER_VIEWPORT" val="{&quot;height&quot;:2950,&quot;width&quot;:6400}"/>
</p:tagLst>
</file>

<file path=ppt/tags/tag134.xml><?xml version="1.0" encoding="utf-8"?>
<p:tagLst xmlns:p="http://schemas.openxmlformats.org/presentationml/2006/main">
  <p:tag name="KSO_WM_UNIT_PLACING_PICTURE_USER_VIEWPORT" val="{&quot;height&quot;:3850,&quot;width&quot;:5990}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36.xml><?xml version="1.0" encoding="utf-8"?>
<p:tagLst xmlns:p="http://schemas.openxmlformats.org/presentationml/2006/main">
  <p:tag name="KSO_WM_UNIT_PLACING_PICTURE_USER_VIEWPORT" val="{&quot;height&quot;:7246,&quot;width&quot;:6712}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42.xml><?xml version="1.0" encoding="utf-8"?>
<p:tagLst xmlns:p="http://schemas.openxmlformats.org/presentationml/2006/main">
  <p:tag name="KSO_WM_TEMPLATE_CATEGORY" val="custom"/>
  <p:tag name="KSO_WM_TEMPLATE_INDEX" val="20183019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44.xml><?xml version="1.0" encoding="utf-8"?>
<p:tagLst xmlns:p="http://schemas.openxmlformats.org/presentationml/2006/main">
  <p:tag name="KSO_WM_UNIT_PLACING_PICTURE_USER_VIEWPORT" val="{&quot;height&quot;:4415,&quot;width&quot;:5885}"/>
</p:tagLst>
</file>

<file path=ppt/tags/tag145.xml><?xml version="1.0" encoding="utf-8"?>
<p:tagLst xmlns:p="http://schemas.openxmlformats.org/presentationml/2006/main">
  <p:tag name="KSO_WM_UNIT_PLACING_PICTURE_USER_VIEWPORT" val="{&quot;height&quot;:10800,&quot;width&quot;:14459}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82.xml><?xml version="1.0" encoding="utf-8"?>
<p:tagLst xmlns:p="http://schemas.openxmlformats.org/presentationml/2006/main">
  <p:tag name="KSO_WM_UNIT_PLACING_PICTURE_USER_VIEWPORT" val="{&quot;height&quot;:3625,&quot;width&quot;:5893}"/>
</p:tagLst>
</file>

<file path=ppt/tags/tag183.xml><?xml version="1.0" encoding="utf-8"?>
<p:tagLst xmlns:p="http://schemas.openxmlformats.org/presentationml/2006/main">
  <p:tag name="KSO_WM_UNIT_PLACING_PICTURE_USER_VIEWPORT" val="{&quot;height&quot;:3753,&quot;width&quot;:5892}"/>
</p:tagLst>
</file>

<file path=ppt/tags/tag184.xml><?xml version="1.0" encoding="utf-8"?>
<p:tagLst xmlns:p="http://schemas.openxmlformats.org/presentationml/2006/main">
  <p:tag name="KSO_WM_UNIT_PLACING_PICTURE_USER_VIEWPORT" val="{&quot;height&quot;:3664,&quot;width&quot;:5356}"/>
</p:tagLst>
</file>

<file path=ppt/tags/tag185.xml><?xml version="1.0" encoding="utf-8"?>
<p:tagLst xmlns:p="http://schemas.openxmlformats.org/presentationml/2006/main">
  <p:tag name="KSO_WM_UNIT_PLACING_PICTURE_USER_VIEWPORT" val="{&quot;height&quot;:10800,&quot;width&quot;:8520}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183019"/>
</p:tagLst>
</file>

<file path=ppt/tags/tag191.xml><?xml version="1.0" encoding="utf-8"?>
<p:tagLst xmlns:p="http://schemas.openxmlformats.org/presentationml/2006/main">
  <p:tag name="COMMONDATA" val="eyJoZGlkIjoiNjZiZjBjN2YyM2Q3YWZkOGVjZTIzYzdkYTU5OGViNmI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6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7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9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20183019">
      <a:dk1>
        <a:srgbClr val="000000"/>
      </a:dk1>
      <a:lt1>
        <a:srgbClr val="FFFFFF"/>
      </a:lt1>
      <a:dk2>
        <a:srgbClr val="E6ECF6"/>
      </a:dk2>
      <a:lt2>
        <a:srgbClr val="F9FBFD"/>
      </a:lt2>
      <a:accent1>
        <a:srgbClr val="5B9BD5"/>
      </a:accent1>
      <a:accent2>
        <a:srgbClr val="B0ABA5"/>
      </a:accent2>
      <a:accent3>
        <a:srgbClr val="E8B95F"/>
      </a:accent3>
      <a:accent4>
        <a:srgbClr val="FCB516"/>
      </a:accent4>
      <a:accent5>
        <a:srgbClr val="F49B26"/>
      </a:accent5>
      <a:accent6>
        <a:srgbClr val="ED7D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3007</Words>
  <Application>WPS 演示</Application>
  <PresentationFormat>宽屏</PresentationFormat>
  <Paragraphs>478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82" baseType="lpstr">
      <vt:lpstr>Arial</vt:lpstr>
      <vt:lpstr>宋体</vt:lpstr>
      <vt:lpstr>Wingdings</vt:lpstr>
      <vt:lpstr>微软雅黑</vt:lpstr>
      <vt:lpstr>方正舒体</vt:lpstr>
      <vt:lpstr>Wingdings</vt:lpstr>
      <vt:lpstr>黑体</vt:lpstr>
      <vt:lpstr>Arial Unicode MS</vt:lpstr>
      <vt:lpstr>Calibri</vt:lpstr>
      <vt:lpstr>华文琥珀</vt:lpstr>
      <vt:lpstr>华文楷体</vt:lpstr>
      <vt:lpstr>华文中宋</vt:lpstr>
      <vt:lpstr>Times New Roman</vt:lpstr>
      <vt:lpstr>华文行楷</vt:lpstr>
      <vt:lpstr>华文细黑</vt:lpstr>
      <vt:lpstr>华文隶书</vt:lpstr>
      <vt:lpstr>仿宋</vt:lpstr>
      <vt:lpstr>华文新魏</vt:lpstr>
      <vt:lpstr>华文彩云</vt:lpstr>
      <vt:lpstr>汉仪雅酷黑 95W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deng</dc:creator>
  <cp:lastModifiedBy>邓启帆</cp:lastModifiedBy>
  <cp:revision>56</cp:revision>
  <dcterms:created xsi:type="dcterms:W3CDTF">2021-08-22T00:45:00Z</dcterms:created>
  <dcterms:modified xsi:type="dcterms:W3CDTF">2022-08-21T03:15:15Z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306701135_btnclosed</vt:lpwstr>
  </property>
  <property fmtid="{D5CDD505-2E9C-101B-9397-08002B2CF9AE}" pid="3" name="ICV">
    <vt:lpwstr>BA97B1157AB9403AB9B0FB0DD8E4E04B</vt:lpwstr>
  </property>
  <property fmtid="{D5CDD505-2E9C-101B-9397-08002B2CF9AE}" pid="4" name="KSOProductBuildVer">
    <vt:lpwstr>2052-11.1.0.12302</vt:lpwstr>
  </property>
</Properties>
</file>